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3" r:id="rId2"/>
  </p:sldMasterIdLst>
  <p:notesMasterIdLst>
    <p:notesMasterId r:id="rId12"/>
  </p:notesMasterIdLst>
  <p:sldIdLst>
    <p:sldId id="297" r:id="rId3"/>
    <p:sldId id="267" r:id="rId4"/>
    <p:sldId id="278" r:id="rId5"/>
    <p:sldId id="293" r:id="rId6"/>
    <p:sldId id="271" r:id="rId7"/>
    <p:sldId id="283" r:id="rId8"/>
    <p:sldId id="266" r:id="rId9"/>
    <p:sldId id="284" r:id="rId10"/>
    <p:sldId id="272" r:id="rId11"/>
  </p:sldIdLst>
  <p:sldSz cx="6858000" cy="51435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38"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na Mourier" initials="NM"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FF4"/>
    <a:srgbClr val="F2BF27"/>
    <a:srgbClr val="FFCE29"/>
    <a:srgbClr val="ED1C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65"/>
    <p:restoredTop sz="75734" autoAdjust="0"/>
  </p:normalViewPr>
  <p:slideViewPr>
    <p:cSldViewPr>
      <p:cViewPr varScale="1">
        <p:scale>
          <a:sx n="98" d="100"/>
          <a:sy n="98" d="100"/>
        </p:scale>
        <p:origin x="1992" y="176"/>
      </p:cViewPr>
      <p:guideLst>
        <p:guide orient="horz" pos="1938"/>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notesMaster" Target="notesMasters/notesMaster1.xml"/><Relationship Id="rId13" Type="http://schemas.openxmlformats.org/officeDocument/2006/relationships/commentAuthors" Target="commentAuthor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35DA3F-ED3A-4897-B8F3-C49A97F730D1}" type="datetimeFigureOut">
              <a:rPr lang="ko-KR" altLang="en-US" smtClean="0"/>
              <a:t>2019. 3. 17.</a:t>
            </a:fld>
            <a:endParaRPr lang="ko-KR" altLang="en-US"/>
          </a:p>
        </p:txBody>
      </p:sp>
      <p:sp>
        <p:nvSpPr>
          <p:cNvPr id="4" name="슬라이드 이미지 개체 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D9ED4F-90B4-4BD8-A817-6A0A9D03637F}" type="slidenum">
              <a:rPr lang="ko-KR" altLang="en-US" smtClean="0"/>
              <a:t>‹nr.›</a:t>
            </a:fld>
            <a:endParaRPr lang="ko-KR" altLang="en-US"/>
          </a:p>
        </p:txBody>
      </p:sp>
    </p:spTree>
    <p:extLst>
      <p:ext uri="{BB962C8B-B14F-4D97-AF65-F5344CB8AC3E}">
        <p14:creationId xmlns:p14="http://schemas.microsoft.com/office/powerpoint/2010/main" val="334180048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kern="1200" dirty="0">
                <a:solidFill>
                  <a:schemeClr val="tx1"/>
                </a:solidFill>
                <a:effectLst/>
                <a:latin typeface="+mn-lt"/>
                <a:ea typeface="+mn-ea"/>
                <a:cs typeface="+mn-cs"/>
              </a:rPr>
              <a:t>Fortæl: </a:t>
            </a:r>
          </a:p>
          <a:p>
            <a:r>
              <a:rPr lang="da-DK" sz="1200" kern="1200" dirty="0">
                <a:solidFill>
                  <a:schemeClr val="tx1"/>
                </a:solidFill>
                <a:effectLst/>
                <a:latin typeface="+mn-lt"/>
                <a:ea typeface="+mn-ea"/>
                <a:cs typeface="+mn-cs"/>
              </a:rPr>
              <a:t>I dag</a:t>
            </a:r>
            <a:r>
              <a:rPr lang="da-DK" sz="1200" kern="1200" baseline="0" dirty="0">
                <a:solidFill>
                  <a:schemeClr val="tx1"/>
                </a:solidFill>
                <a:effectLst/>
                <a:latin typeface="+mn-lt"/>
                <a:ea typeface="+mn-ea"/>
                <a:cs typeface="+mn-cs"/>
              </a:rPr>
              <a:t> skal det handle om </a:t>
            </a:r>
            <a:r>
              <a:rPr lang="da-DK" sz="1200" kern="1200" baseline="0" dirty="0" smtClean="0">
                <a:solidFill>
                  <a:schemeClr val="tx1"/>
                </a:solidFill>
                <a:effectLst/>
                <a:latin typeface="+mn-lt"/>
                <a:ea typeface="+mn-ea"/>
                <a:cs typeface="+mn-cs"/>
              </a:rPr>
              <a:t>lungerne, </a:t>
            </a:r>
            <a:r>
              <a:rPr lang="da-DK" sz="1200" kern="1200" baseline="0" dirty="0">
                <a:solidFill>
                  <a:schemeClr val="tx1"/>
                </a:solidFill>
                <a:effectLst/>
                <a:latin typeface="+mn-lt"/>
                <a:ea typeface="+mn-ea"/>
                <a:cs typeface="+mn-cs"/>
              </a:rPr>
              <a:t>og I skal både høre om, se og opleve på jeres egen krop, hvor vigtige lungerne er, og hvordan det føles, hvis de ikke er raske. </a:t>
            </a:r>
          </a:p>
          <a:p>
            <a:endParaRPr lang="da-DK" sz="1200" kern="1200" baseline="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Først er vi i klassen og skal se film, lave øvelser og tale</a:t>
            </a:r>
            <a:r>
              <a:rPr lang="da-DK" sz="1200" kern="1200" baseline="0" dirty="0">
                <a:solidFill>
                  <a:schemeClr val="tx1"/>
                </a:solidFill>
                <a:effectLst/>
                <a:latin typeface="+mn-lt"/>
                <a:ea typeface="+mn-ea"/>
                <a:cs typeface="+mn-cs"/>
              </a:rPr>
              <a:t> sammen om lungerne. I anden halvdel skal I ud på et stjerneløb med 4 poster. </a:t>
            </a:r>
          </a:p>
          <a:p>
            <a:endParaRPr lang="da-DK" sz="1200" kern="1200" baseline="0" dirty="0">
              <a:solidFill>
                <a:schemeClr val="tx1"/>
              </a:solidFill>
              <a:effectLst/>
              <a:latin typeface="+mn-lt"/>
              <a:ea typeface="+mn-ea"/>
              <a:cs typeface="+mn-cs"/>
            </a:endParaRPr>
          </a:p>
          <a:p>
            <a:r>
              <a:rPr lang="da-DK" sz="1200" b="1" kern="1200" baseline="0" dirty="0">
                <a:solidFill>
                  <a:schemeClr val="tx1"/>
                </a:solidFill>
                <a:effectLst/>
                <a:latin typeface="+mn-lt"/>
                <a:ea typeface="+mn-ea"/>
                <a:cs typeface="+mn-cs"/>
              </a:rPr>
              <a:t>Til læreren: </a:t>
            </a:r>
          </a:p>
          <a:p>
            <a:r>
              <a:rPr lang="da-DK" sz="1200" kern="1200" dirty="0">
                <a:solidFill>
                  <a:schemeClr val="tx1"/>
                </a:solidFill>
                <a:effectLst/>
                <a:latin typeface="+mn-lt"/>
                <a:ea typeface="+mn-ea"/>
                <a:cs typeface="+mn-cs"/>
              </a:rPr>
              <a:t>Undervisningsforløbene lægger op til aktiv undervisningsdeltagelse, hvor det er eleverne, der er med til at skabe viden og læreren, der </a:t>
            </a:r>
            <a:r>
              <a:rPr lang="da-DK" sz="1200" kern="1200" dirty="0" err="1">
                <a:solidFill>
                  <a:schemeClr val="tx1"/>
                </a:solidFill>
                <a:effectLst/>
                <a:latin typeface="+mn-lt"/>
                <a:ea typeface="+mn-ea"/>
                <a:cs typeface="+mn-cs"/>
              </a:rPr>
              <a:t>faciliterer</a:t>
            </a:r>
            <a:r>
              <a:rPr lang="da-DK" sz="1200" kern="1200" dirty="0">
                <a:solidFill>
                  <a:schemeClr val="tx1"/>
                </a:solidFill>
                <a:effectLst/>
                <a:latin typeface="+mn-lt"/>
                <a:ea typeface="+mn-ea"/>
                <a:cs typeface="+mn-cs"/>
              </a:rPr>
              <a:t> processen. </a:t>
            </a:r>
          </a:p>
          <a:p>
            <a:r>
              <a:rPr lang="da-DK" sz="1200" kern="1200" dirty="0">
                <a:solidFill>
                  <a:schemeClr val="tx1"/>
                </a:solidFill>
                <a:effectLst/>
                <a:latin typeface="+mn-lt"/>
                <a:ea typeface="+mn-ea"/>
                <a:cs typeface="+mn-cs"/>
              </a:rPr>
              <a:t>Under hver slide er der kommentarer og stikord med baggrundsinformation til dig som lærer, samt beskrivelse af øvelserne.</a:t>
            </a:r>
          </a:p>
          <a:p>
            <a:endParaRPr lang="da-DK" dirty="0"/>
          </a:p>
        </p:txBody>
      </p:sp>
      <p:sp>
        <p:nvSpPr>
          <p:cNvPr id="4" name="Pladsholder til slidenummer 3"/>
          <p:cNvSpPr>
            <a:spLocks noGrp="1"/>
          </p:cNvSpPr>
          <p:nvPr>
            <p:ph type="sldNum" sz="quarter" idx="5"/>
          </p:nvPr>
        </p:nvSpPr>
        <p:spPr/>
        <p:txBody>
          <a:bodyPr/>
          <a:lstStyle/>
          <a:p>
            <a:fld id="{80D9ED4F-90B4-4BD8-A817-6A0A9D03637F}" type="slidenum">
              <a:rPr lang="ko-KR" altLang="en-US" smtClean="0"/>
              <a:t>1</a:t>
            </a:fld>
            <a:endParaRPr lang="ko-KR" altLang="en-US"/>
          </a:p>
        </p:txBody>
      </p:sp>
    </p:spTree>
    <p:extLst>
      <p:ext uri="{BB962C8B-B14F-4D97-AF65-F5344CB8AC3E}">
        <p14:creationId xmlns:p14="http://schemas.microsoft.com/office/powerpoint/2010/main" val="1488243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0" dirty="0"/>
              <a:t>Øvelsen ”Alle dem som”</a:t>
            </a:r>
          </a:p>
          <a:p>
            <a:r>
              <a:rPr lang="da-DK" b="0" u="sng" dirty="0"/>
              <a:t>Formål:</a:t>
            </a:r>
            <a:r>
              <a:rPr lang="da-DK" dirty="0"/>
              <a:t> Øvelsen får pulsen op og giver eleverne en sjov og god intro til dagen,</a:t>
            </a:r>
            <a:r>
              <a:rPr lang="da-DK" baseline="0" dirty="0"/>
              <a:t> da de starter med at tænke på, hvad de bruger lungerne til.</a:t>
            </a:r>
          </a:p>
          <a:p>
            <a:endParaRPr lang="da-DK" baseline="0" dirty="0"/>
          </a:p>
          <a:p>
            <a:r>
              <a:rPr lang="da-DK" sz="1200" b="0" u="sng" kern="1200" dirty="0">
                <a:solidFill>
                  <a:schemeClr val="tx1"/>
                </a:solidFill>
                <a:effectLst/>
                <a:latin typeface="+mn-lt"/>
                <a:ea typeface="+mn-ea"/>
                <a:cs typeface="+mn-cs"/>
              </a:rPr>
              <a:t>Udførsel:</a:t>
            </a:r>
            <a:r>
              <a:rPr lang="da-DK" sz="1200" b="1" kern="1200" dirty="0">
                <a:solidFill>
                  <a:schemeClr val="tx1"/>
                </a:solidFill>
                <a:effectLst/>
                <a:latin typeface="+mn-lt"/>
                <a:ea typeface="+mn-ea"/>
                <a:cs typeface="+mn-cs"/>
              </a:rPr>
              <a:t> </a:t>
            </a:r>
            <a:r>
              <a:rPr lang="da-DK" sz="1200" i="1" kern="1200" dirty="0">
                <a:solidFill>
                  <a:schemeClr val="tx1"/>
                </a:solidFill>
                <a:effectLst/>
                <a:latin typeface="+mn-lt"/>
                <a:ea typeface="+mn-ea"/>
                <a:cs typeface="+mn-cs"/>
              </a:rPr>
              <a:t>’Alle dem som’</a:t>
            </a:r>
            <a:r>
              <a:rPr lang="da-DK" sz="1200" kern="1200" dirty="0">
                <a:solidFill>
                  <a:schemeClr val="tx1"/>
                </a:solidFill>
                <a:effectLst/>
                <a:latin typeface="+mn-lt"/>
                <a:ea typeface="+mn-ea"/>
                <a:cs typeface="+mn-cs"/>
              </a:rPr>
              <a:t> er en variation af legen ’frugtsalat’. Stil stole op i en rundkreds, så der er stole nok til alle deltagere på nær én. Deltagerne sætter sig på hver sin stol, med undtagelse af én, som stiller sig i midten af rundkredsen. Han eller hun skal nu fremsige et udsagn omkring et forhold til lungerne fx ’jeg bruger mine lunger, når jeg danser’. De </a:t>
            </a:r>
            <a:r>
              <a:rPr lang="da-DK" sz="1200" kern="1200" dirty="0" smtClean="0">
                <a:solidFill>
                  <a:schemeClr val="tx1"/>
                </a:solidFill>
                <a:effectLst/>
                <a:latin typeface="+mn-lt"/>
                <a:ea typeface="+mn-ea"/>
                <a:cs typeface="+mn-cs"/>
              </a:rPr>
              <a:t>deltagere, </a:t>
            </a:r>
            <a:r>
              <a:rPr lang="da-DK" sz="1200" kern="1200" dirty="0">
                <a:solidFill>
                  <a:schemeClr val="tx1"/>
                </a:solidFill>
                <a:effectLst/>
                <a:latin typeface="+mn-lt"/>
                <a:ea typeface="+mn-ea"/>
                <a:cs typeface="+mn-cs"/>
              </a:rPr>
              <a:t>som kan svare ja til </a:t>
            </a:r>
            <a:r>
              <a:rPr lang="da-DK" sz="1200" kern="1200" dirty="0" smtClean="0">
                <a:solidFill>
                  <a:schemeClr val="tx1"/>
                </a:solidFill>
                <a:effectLst/>
                <a:latin typeface="+mn-lt"/>
                <a:ea typeface="+mn-ea"/>
                <a:cs typeface="+mn-cs"/>
              </a:rPr>
              <a:t>udsagnet, </a:t>
            </a:r>
            <a:r>
              <a:rPr lang="da-DK" sz="1200" kern="1200" dirty="0">
                <a:solidFill>
                  <a:schemeClr val="tx1"/>
                </a:solidFill>
                <a:effectLst/>
                <a:latin typeface="+mn-lt"/>
                <a:ea typeface="+mn-ea"/>
                <a:cs typeface="+mn-cs"/>
              </a:rPr>
              <a:t>rejser sig for at finde en tom stol, og den </a:t>
            </a:r>
            <a:r>
              <a:rPr lang="da-DK" sz="1200" kern="1200" dirty="0" smtClean="0">
                <a:solidFill>
                  <a:schemeClr val="tx1"/>
                </a:solidFill>
                <a:effectLst/>
                <a:latin typeface="+mn-lt"/>
                <a:ea typeface="+mn-ea"/>
                <a:cs typeface="+mn-cs"/>
              </a:rPr>
              <a:t>deltager, </a:t>
            </a:r>
            <a:r>
              <a:rPr lang="da-DK" sz="1200" kern="1200" dirty="0">
                <a:solidFill>
                  <a:schemeClr val="tx1"/>
                </a:solidFill>
                <a:effectLst/>
                <a:latin typeface="+mn-lt"/>
                <a:ea typeface="+mn-ea"/>
                <a:cs typeface="+mn-cs"/>
              </a:rPr>
              <a:t>som har fremsagt udsagnet, skal også prøve at nå at finde en tom stol. Den person, der ikke når at få en </a:t>
            </a:r>
            <a:r>
              <a:rPr lang="da-DK" sz="1200" kern="1200" dirty="0" smtClean="0">
                <a:solidFill>
                  <a:schemeClr val="tx1"/>
                </a:solidFill>
                <a:effectLst/>
                <a:latin typeface="+mn-lt"/>
                <a:ea typeface="+mn-ea"/>
                <a:cs typeface="+mn-cs"/>
              </a:rPr>
              <a:t>stol, </a:t>
            </a:r>
            <a:r>
              <a:rPr lang="da-DK" sz="1200" kern="1200" dirty="0">
                <a:solidFill>
                  <a:schemeClr val="tx1"/>
                </a:solidFill>
                <a:effectLst/>
                <a:latin typeface="+mn-lt"/>
                <a:ea typeface="+mn-ea"/>
                <a:cs typeface="+mn-cs"/>
              </a:rPr>
              <a:t>skal nu stå i midten og komme med et nyt udsagn. Legen kan også laves </a:t>
            </a:r>
            <a:r>
              <a:rPr lang="da-DK" sz="1200" kern="1200" dirty="0" smtClean="0">
                <a:solidFill>
                  <a:schemeClr val="tx1"/>
                </a:solidFill>
                <a:effectLst/>
                <a:latin typeface="+mn-lt"/>
                <a:ea typeface="+mn-ea"/>
                <a:cs typeface="+mn-cs"/>
              </a:rPr>
              <a:t>ved, </a:t>
            </a:r>
            <a:r>
              <a:rPr lang="da-DK" sz="1200" kern="1200" dirty="0">
                <a:solidFill>
                  <a:schemeClr val="tx1"/>
                </a:solidFill>
                <a:effectLst/>
                <a:latin typeface="+mn-lt"/>
                <a:ea typeface="+mn-ea"/>
                <a:cs typeface="+mn-cs"/>
              </a:rPr>
              <a:t>at man står op i en rundkreds, så er det bare sværere at holde cirklen.</a:t>
            </a:r>
          </a:p>
          <a:p>
            <a:r>
              <a:rPr lang="da-DK" sz="1200" b="0" u="sng" kern="1200" dirty="0">
                <a:solidFill>
                  <a:schemeClr val="tx1"/>
                </a:solidFill>
                <a:effectLst/>
                <a:latin typeface="+mn-lt"/>
                <a:ea typeface="+mn-ea"/>
                <a:cs typeface="+mn-cs"/>
              </a:rPr>
              <a:t>Forslag til udsagn</a:t>
            </a:r>
            <a:r>
              <a:rPr lang="da-DK" sz="1200" b="1" kern="1200" dirty="0">
                <a:solidFill>
                  <a:schemeClr val="tx1"/>
                </a:solidFill>
                <a:effectLst/>
                <a:latin typeface="+mn-lt"/>
                <a:ea typeface="+mn-ea"/>
                <a:cs typeface="+mn-cs"/>
              </a:rPr>
              <a:t> </a:t>
            </a:r>
            <a:r>
              <a:rPr lang="da-DK" sz="1200" kern="1200" dirty="0">
                <a:solidFill>
                  <a:schemeClr val="tx1"/>
                </a:solidFill>
                <a:effectLst/>
                <a:latin typeface="+mn-lt"/>
                <a:ea typeface="+mn-ea"/>
                <a:cs typeface="+mn-cs"/>
              </a:rPr>
              <a:t>’Jeg bruger mine lunger, når jeg danser/fløjter/spiller fodbold/</a:t>
            </a:r>
            <a:r>
              <a:rPr lang="da-DK" sz="1200" b="0" kern="1200" baseline="0" dirty="0">
                <a:solidFill>
                  <a:schemeClr val="tx1"/>
                </a:solidFill>
                <a:effectLst/>
                <a:latin typeface="+mn-lt"/>
                <a:ea typeface="+mn-ea"/>
                <a:cs typeface="+mn-cs"/>
              </a:rPr>
              <a:t>cykler </a:t>
            </a:r>
            <a:r>
              <a:rPr lang="da-DK" sz="1200" b="0" kern="1200" baseline="0" dirty="0" err="1">
                <a:solidFill>
                  <a:schemeClr val="tx1"/>
                </a:solidFill>
                <a:effectLst/>
                <a:latin typeface="+mn-lt"/>
                <a:ea typeface="+mn-ea"/>
                <a:cs typeface="+mn-cs"/>
              </a:rPr>
              <a:t>osv</a:t>
            </a:r>
            <a:r>
              <a:rPr lang="da-DK" sz="1200" b="0" kern="1200" baseline="0" dirty="0">
                <a:solidFill>
                  <a:schemeClr val="tx1"/>
                </a:solidFill>
                <a:effectLst/>
                <a:latin typeface="+mn-lt"/>
                <a:ea typeface="+mn-ea"/>
                <a:cs typeface="+mn-cs"/>
              </a:rPr>
              <a:t>….’, Kan også være andre udsagn om lungerne fx </a:t>
            </a:r>
            <a:r>
              <a:rPr lang="da-DK" sz="1200" kern="1200" dirty="0">
                <a:solidFill>
                  <a:schemeClr val="tx1"/>
                </a:solidFill>
                <a:effectLst/>
                <a:latin typeface="+mn-lt"/>
                <a:ea typeface="+mn-ea"/>
                <a:cs typeface="+mn-cs"/>
              </a:rPr>
              <a:t>’Jeg kender en (i min familie), som har astma’. </a:t>
            </a:r>
            <a:endParaRPr lang="da-DK" baseline="0" dirty="0"/>
          </a:p>
          <a:p>
            <a:endParaRPr lang="da-DK" b="1" i="1" baseline="0" dirty="0"/>
          </a:p>
          <a:p>
            <a:r>
              <a:rPr lang="da-DK" baseline="0" dirty="0"/>
              <a:t>Brug det som intro </a:t>
            </a:r>
            <a:r>
              <a:rPr lang="da-DK" baseline="0" dirty="0" smtClean="0"/>
              <a:t>til, </a:t>
            </a:r>
            <a:r>
              <a:rPr lang="da-DK" baseline="0" dirty="0"/>
              <a:t>at I skal tale om lungerne i dag.</a:t>
            </a:r>
            <a:endParaRPr lang="da-DK" dirty="0"/>
          </a:p>
          <a:p>
            <a:endParaRPr lang="da-DK" dirty="0"/>
          </a:p>
        </p:txBody>
      </p:sp>
      <p:sp>
        <p:nvSpPr>
          <p:cNvPr id="4" name="Pladsholder til slidenummer 3"/>
          <p:cNvSpPr>
            <a:spLocks noGrp="1"/>
          </p:cNvSpPr>
          <p:nvPr>
            <p:ph type="sldNum" sz="quarter" idx="5"/>
          </p:nvPr>
        </p:nvSpPr>
        <p:spPr/>
        <p:txBody>
          <a:bodyPr/>
          <a:lstStyle/>
          <a:p>
            <a:fld id="{80D9ED4F-90B4-4BD8-A817-6A0A9D03637F}" type="slidenum">
              <a:rPr lang="ko-KR" altLang="en-US" smtClean="0"/>
              <a:t>2</a:t>
            </a:fld>
            <a:endParaRPr lang="ko-KR" altLang="en-US"/>
          </a:p>
        </p:txBody>
      </p:sp>
    </p:spTree>
    <p:extLst>
      <p:ext uri="{BB962C8B-B14F-4D97-AF65-F5344CB8AC3E}">
        <p14:creationId xmlns:p14="http://schemas.microsoft.com/office/powerpoint/2010/main" val="3251091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altLang="da-DK" b="1" dirty="0" smtClean="0">
                <a:ea typeface="ＭＳ Ｐゴシック" pitchFamily="34" charset="-128"/>
              </a:rPr>
              <a:t>Fortæl:</a:t>
            </a:r>
          </a:p>
          <a:p>
            <a:pPr marL="0" marR="0" lvl="0" indent="0" algn="l" defTabSz="914400" rtl="0" eaLnBrk="1" fontAlgn="auto" latinLnBrk="0" hangingPunct="1">
              <a:lnSpc>
                <a:spcPct val="100000"/>
              </a:lnSpc>
              <a:spcBef>
                <a:spcPct val="0"/>
              </a:spcBef>
              <a:spcAft>
                <a:spcPts val="0"/>
              </a:spcAft>
              <a:buClrTx/>
              <a:buSzTx/>
              <a:buFontTx/>
              <a:buNone/>
              <a:tabLst/>
              <a:defRPr/>
            </a:pPr>
            <a:r>
              <a:rPr lang="da-DK" altLang="da-DK" dirty="0" smtClean="0">
                <a:ea typeface="ＭＳ Ｐゴシック" pitchFamily="34" charset="-128"/>
              </a:rPr>
              <a:t>Fortæl eleverne, </a:t>
            </a:r>
            <a:r>
              <a:rPr lang="da-DK" altLang="da-DK" dirty="0">
                <a:ea typeface="ＭＳ Ｐゴシック" pitchFamily="34" charset="-128"/>
              </a:rPr>
              <a:t>hvor</a:t>
            </a:r>
            <a:r>
              <a:rPr lang="da-DK" altLang="da-DK" baseline="0" dirty="0">
                <a:ea typeface="ＭＳ Ｐゴシック" pitchFamily="34" charset="-128"/>
              </a:rPr>
              <a:t> mange børn der har </a:t>
            </a:r>
            <a:r>
              <a:rPr lang="da-DK" altLang="da-DK" baseline="0" dirty="0" smtClean="0">
                <a:ea typeface="ＭＳ Ｐゴシック" pitchFamily="34" charset="-128"/>
              </a:rPr>
              <a:t>lungesygdom, og </a:t>
            </a:r>
            <a:r>
              <a:rPr lang="da-DK" altLang="da-DK" baseline="0" dirty="0">
                <a:ea typeface="ＭＳ Ｐゴシック" pitchFamily="34" charset="-128"/>
              </a:rPr>
              <a:t>at det er vigtig at sætte fokus på </a:t>
            </a:r>
            <a:r>
              <a:rPr lang="da-DK" altLang="da-DK" b="0" baseline="0" dirty="0">
                <a:ea typeface="ＭＳ Ｐゴシック" pitchFamily="34" charset="-128"/>
              </a:rPr>
              <a:t>lungerne. </a:t>
            </a:r>
            <a:r>
              <a:rPr lang="da-DK" sz="1200" b="0" dirty="0"/>
              <a:t>De kan hjælpe </a:t>
            </a:r>
            <a:r>
              <a:rPr lang="da-DK" sz="1200" b="0" dirty="0" smtClean="0"/>
              <a:t>børn, </a:t>
            </a:r>
            <a:r>
              <a:rPr lang="da-DK" sz="1200" b="0" dirty="0"/>
              <a:t>der har en svær </a:t>
            </a:r>
            <a:r>
              <a:rPr lang="da-DK" sz="1200" b="0" dirty="0" smtClean="0"/>
              <a:t>lungesygdom, </a:t>
            </a:r>
            <a:r>
              <a:rPr lang="da-DK" sz="1200" b="0" dirty="0"/>
              <a:t>og samtidig passe på deres lunger gennem hele </a:t>
            </a:r>
            <a:r>
              <a:rPr lang="da-DK" sz="1200" b="0" dirty="0" smtClean="0"/>
              <a:t>livet, </a:t>
            </a:r>
            <a:r>
              <a:rPr lang="da-DK" sz="1200" b="0" dirty="0"/>
              <a:t>og det skal vi arbejde med i dag!</a:t>
            </a:r>
          </a:p>
          <a:p>
            <a:pPr eaLnBrk="1" hangingPunct="1">
              <a:spcBef>
                <a:spcPct val="0"/>
              </a:spcBef>
            </a:pPr>
            <a:endParaRPr lang="da-DK" altLang="da-DK" baseline="0" dirty="0">
              <a:ea typeface="ＭＳ Ｐゴシック" pitchFamily="34" charset="-128"/>
            </a:endParaRPr>
          </a:p>
          <a:p>
            <a:pPr eaLnBrk="1" hangingPunct="1">
              <a:spcBef>
                <a:spcPct val="0"/>
              </a:spcBef>
            </a:pPr>
            <a:r>
              <a:rPr lang="da-DK" altLang="da-DK" u="sng" baseline="0" dirty="0">
                <a:ea typeface="ＭＳ Ｐゴシック" pitchFamily="34" charset="-128"/>
              </a:rPr>
              <a:t>Baggrundsviden til læreren: </a:t>
            </a:r>
          </a:p>
          <a:p>
            <a:pPr eaLnBrk="1" hangingPunct="1">
              <a:spcBef>
                <a:spcPct val="0"/>
              </a:spcBef>
            </a:pPr>
            <a:endParaRPr lang="da-DK" altLang="da-DK" baseline="0" dirty="0">
              <a:ea typeface="ＭＳ Ｐゴシック" pitchFamily="34" charset="-128"/>
            </a:endParaRPr>
          </a:p>
          <a:p>
            <a:pPr lvl="0"/>
            <a:r>
              <a:rPr lang="da-DK" sz="1200" b="1" kern="1200" dirty="0">
                <a:solidFill>
                  <a:schemeClr val="tx1"/>
                </a:solidFill>
                <a:effectLst/>
                <a:latin typeface="+mn-lt"/>
                <a:ea typeface="+mn-ea"/>
                <a:cs typeface="+mn-cs"/>
              </a:rPr>
              <a:t>Hvor mange børn i Danmark har en lungesygdom?</a:t>
            </a:r>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Tusindvis af børn i Danmark har en lungesygdom, der betyder mange indlæggelser på hospitalet og kræver behandling med forskellig medicin. Det betyder,</a:t>
            </a:r>
            <a:r>
              <a:rPr lang="da-DK" sz="1200" kern="1200" baseline="0" dirty="0">
                <a:solidFill>
                  <a:schemeClr val="tx1"/>
                </a:solidFill>
                <a:effectLst/>
                <a:latin typeface="+mn-lt"/>
                <a:ea typeface="+mn-ea"/>
                <a:cs typeface="+mn-cs"/>
              </a:rPr>
              <a:t> at lungesyge børn kan have svært ved at følge med i fysiske aktiviteter i skolen og kan have meget fravær. </a:t>
            </a:r>
            <a:r>
              <a:rPr lang="da-DK" sz="1200" kern="1200" dirty="0">
                <a:solidFill>
                  <a:schemeClr val="tx1"/>
                </a:solidFill>
                <a:effectLst/>
                <a:latin typeface="+mn-lt"/>
                <a:ea typeface="+mn-ea"/>
                <a:cs typeface="+mn-cs"/>
              </a:rPr>
              <a:t>Børnene har svær astma, pcd, alfa-1-antitrypsin-mangel, diffus lungesygdom (</a:t>
            </a:r>
            <a:r>
              <a:rPr lang="da-DK" sz="1200" kern="1200" dirty="0" err="1">
                <a:solidFill>
                  <a:schemeClr val="tx1"/>
                </a:solidFill>
                <a:effectLst/>
                <a:latin typeface="+mn-lt"/>
                <a:ea typeface="+mn-ea"/>
                <a:cs typeface="+mn-cs"/>
              </a:rPr>
              <a:t>chILD</a:t>
            </a:r>
            <a:r>
              <a:rPr lang="da-DK" sz="1200" kern="1200" dirty="0">
                <a:solidFill>
                  <a:schemeClr val="tx1"/>
                </a:solidFill>
                <a:effectLst/>
                <a:latin typeface="+mn-lt"/>
                <a:ea typeface="+mn-ea"/>
                <a:cs typeface="+mn-cs"/>
              </a:rPr>
              <a:t>), andre lungesygdomme eller skader som følge af tidlig fødsel, andre sygdomme, svære lungeinfektioner eller respiratorbehandling.</a:t>
            </a:r>
          </a:p>
          <a:p>
            <a:pPr eaLnBrk="1" hangingPunct="1">
              <a:spcBef>
                <a:spcPct val="0"/>
              </a:spcBef>
            </a:pPr>
            <a:endParaRPr lang="da-DK" altLang="da-DK" baseline="0" dirty="0">
              <a:ea typeface="ＭＳ Ｐゴシック" pitchFamily="34" charset="-128"/>
            </a:endParaRPr>
          </a:p>
          <a:p>
            <a:pPr lvl="0"/>
            <a:r>
              <a:rPr lang="da-DK" sz="1200" b="1" kern="1200" dirty="0">
                <a:solidFill>
                  <a:schemeClr val="tx1"/>
                </a:solidFill>
                <a:effectLst/>
                <a:latin typeface="+mn-lt"/>
                <a:ea typeface="+mn-ea"/>
                <a:cs typeface="+mn-cs"/>
              </a:rPr>
              <a:t>I hvilken alder får de fleste børn en lungesygdom? </a:t>
            </a:r>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Nogle børn er nyfødte eller helt små, når man opdager, at de har en lungesygdom. Andre børn er større og har været syge længe og indlagt på hospitalet mange gange, før man opdager, at de er syge pga. en lungesygdom.</a:t>
            </a:r>
          </a:p>
          <a:p>
            <a:pPr eaLnBrk="1" hangingPunct="1">
              <a:spcBef>
                <a:spcPct val="0"/>
              </a:spcBef>
            </a:pPr>
            <a:endParaRPr lang="da-DK" altLang="da-DK" baseline="0" dirty="0">
              <a:ea typeface="ＭＳ Ｐゴシック" pitchFamily="34" charset="-128"/>
            </a:endParaRPr>
          </a:p>
          <a:p>
            <a:pPr lvl="0"/>
            <a:r>
              <a:rPr lang="da-DK" sz="1200" b="1" kern="1200" dirty="0">
                <a:solidFill>
                  <a:schemeClr val="tx1"/>
                </a:solidFill>
                <a:effectLst/>
                <a:latin typeface="+mn-lt"/>
                <a:ea typeface="+mn-ea"/>
                <a:cs typeface="+mn-cs"/>
              </a:rPr>
              <a:t>Skal man være bange for at få en lungesygdom? </a:t>
            </a:r>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Desværre ved man ikke præcist, hvorfor nogle børn bliver meget syge i deres </a:t>
            </a:r>
            <a:r>
              <a:rPr lang="da-DK" sz="1200" kern="1200" dirty="0" smtClean="0">
                <a:solidFill>
                  <a:schemeClr val="tx1"/>
                </a:solidFill>
                <a:effectLst/>
                <a:latin typeface="+mn-lt"/>
                <a:ea typeface="+mn-ea"/>
                <a:cs typeface="+mn-cs"/>
              </a:rPr>
              <a:t>lunger, </a:t>
            </a:r>
            <a:r>
              <a:rPr lang="da-DK" sz="1200" kern="1200" dirty="0">
                <a:solidFill>
                  <a:schemeClr val="tx1"/>
                </a:solidFill>
                <a:effectLst/>
                <a:latin typeface="+mn-lt"/>
                <a:ea typeface="+mn-ea"/>
                <a:cs typeface="+mn-cs"/>
              </a:rPr>
              <a:t>og andre ikke gør. Der er nogle faktorer, som udsætter børn for at udvikle en svær lungesygdom, men det er stadig svært for forskere og læger at forebygge eller forudsige, hvilke børn der vil få en svær lungesygdom. </a:t>
            </a:r>
          </a:p>
          <a:p>
            <a:endParaRPr lang="da-DK" dirty="0"/>
          </a:p>
        </p:txBody>
      </p:sp>
      <p:sp>
        <p:nvSpPr>
          <p:cNvPr id="4" name="Pladsholder til slidenummer 3"/>
          <p:cNvSpPr>
            <a:spLocks noGrp="1"/>
          </p:cNvSpPr>
          <p:nvPr>
            <p:ph type="sldNum" sz="quarter" idx="5"/>
          </p:nvPr>
        </p:nvSpPr>
        <p:spPr/>
        <p:txBody>
          <a:bodyPr/>
          <a:lstStyle/>
          <a:p>
            <a:fld id="{80D9ED4F-90B4-4BD8-A817-6A0A9D03637F}" type="slidenum">
              <a:rPr lang="ko-KR" altLang="en-US" smtClean="0"/>
              <a:t>3</a:t>
            </a:fld>
            <a:endParaRPr lang="ko-KR" altLang="en-US"/>
          </a:p>
        </p:txBody>
      </p:sp>
    </p:spTree>
    <p:extLst>
      <p:ext uri="{BB962C8B-B14F-4D97-AF65-F5344CB8AC3E}">
        <p14:creationId xmlns:p14="http://schemas.microsoft.com/office/powerpoint/2010/main" val="2876778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eaLnBrk="1" hangingPunct="1">
              <a:lnSpc>
                <a:spcPct val="80000"/>
              </a:lnSpc>
              <a:spcBef>
                <a:spcPct val="0"/>
              </a:spcBef>
            </a:pPr>
            <a:r>
              <a:rPr lang="da-DK" b="1" dirty="0">
                <a:ea typeface="ＭＳ Ｐゴシック" charset="0"/>
                <a:cs typeface="ＭＳ Ｐゴシック" charset="0"/>
              </a:rPr>
              <a:t>Se filmen </a:t>
            </a:r>
            <a:r>
              <a:rPr lang="da-DK" dirty="0">
                <a:ea typeface="ＭＳ Ｐゴシック" charset="0"/>
                <a:cs typeface="ＭＳ Ｐゴシック" charset="0"/>
              </a:rPr>
              <a:t>”Målmandstaktik” med klassen. (HUSK LYD</a:t>
            </a:r>
            <a:r>
              <a:rPr lang="da-DK" dirty="0" smtClean="0">
                <a:ea typeface="ＭＳ Ｐゴシック" charset="0"/>
                <a:cs typeface="ＭＳ Ｐゴシック" charset="0"/>
              </a:rPr>
              <a:t>): </a:t>
            </a:r>
            <a:r>
              <a:rPr lang="da-DK" dirty="0" err="1" smtClean="0">
                <a:ea typeface="ＭＳ Ｐゴシック" charset="0"/>
                <a:cs typeface="ＭＳ Ｐゴシック" charset="0"/>
              </a:rPr>
              <a:t>https</a:t>
            </a:r>
            <a:r>
              <a:rPr lang="da-DK" dirty="0" smtClean="0">
                <a:ea typeface="ＭＳ Ｐゴシック" charset="0"/>
                <a:cs typeface="ＭＳ Ｐゴシック" charset="0"/>
              </a:rPr>
              <a:t>://</a:t>
            </a:r>
            <a:r>
              <a:rPr lang="da-DK" dirty="0" err="1" smtClean="0">
                <a:ea typeface="ＭＳ Ｐゴシック" charset="0"/>
                <a:cs typeface="ＭＳ Ｐゴシック" charset="0"/>
              </a:rPr>
              <a:t>www.lunge.dk</a:t>
            </a:r>
            <a:r>
              <a:rPr lang="da-DK" dirty="0" smtClean="0">
                <a:ea typeface="ＭＳ Ｐゴシック" charset="0"/>
                <a:cs typeface="ＭＳ Ｐゴシック" charset="0"/>
              </a:rPr>
              <a:t>/fagpersoner/viden-videoen-</a:t>
            </a:r>
            <a:r>
              <a:rPr lang="da-DK" dirty="0" err="1" smtClean="0">
                <a:ea typeface="ＭＳ Ｐゴシック" charset="0"/>
                <a:cs typeface="ＭＳ Ｐゴシック" charset="0"/>
              </a:rPr>
              <a:t>maalmands</a:t>
            </a:r>
            <a:r>
              <a:rPr lang="da-DK" dirty="0" smtClean="0">
                <a:ea typeface="ＭＳ Ｐゴシック" charset="0"/>
                <a:cs typeface="ＭＳ Ｐゴシック" charset="0"/>
              </a:rPr>
              <a:t>-taktik-har-temaet-</a:t>
            </a:r>
            <a:r>
              <a:rPr lang="da-DK" smtClean="0">
                <a:ea typeface="ＭＳ Ｐゴシック" charset="0"/>
                <a:cs typeface="ＭＳ Ｐゴシック" charset="0"/>
              </a:rPr>
              <a:t>vejrtraekningsteknik</a:t>
            </a:r>
            <a:endParaRPr lang="da-DK" dirty="0">
              <a:ea typeface="ＭＳ Ｐゴシック" charset="0"/>
              <a:cs typeface="ＭＳ Ｐゴシック" charset="0"/>
            </a:endParaRPr>
          </a:p>
          <a:p>
            <a:pPr eaLnBrk="1" hangingPunct="1">
              <a:lnSpc>
                <a:spcPct val="80000"/>
              </a:lnSpc>
              <a:spcBef>
                <a:spcPct val="0"/>
              </a:spcBef>
            </a:pPr>
            <a:endParaRPr lang="da-DK" dirty="0">
              <a:ea typeface="ＭＳ Ｐゴシック" charset="0"/>
              <a:cs typeface="ＭＳ Ｐゴシック" charset="0"/>
            </a:endParaRPr>
          </a:p>
          <a:p>
            <a:pPr eaLnBrk="1" hangingPunct="1">
              <a:lnSpc>
                <a:spcPct val="80000"/>
              </a:lnSpc>
              <a:spcBef>
                <a:spcPct val="0"/>
              </a:spcBef>
            </a:pPr>
            <a:r>
              <a:rPr lang="da-DK" b="1" dirty="0">
                <a:ea typeface="ＭＳ Ｐゴシック" charset="0"/>
                <a:cs typeface="ＭＳ Ｐゴシック" charset="0"/>
              </a:rPr>
              <a:t>Spørg</a:t>
            </a:r>
            <a:r>
              <a:rPr lang="da-DK" baseline="0" dirty="0">
                <a:ea typeface="ＭＳ Ｐゴシック" charset="0"/>
                <a:cs typeface="ＭＳ Ｐゴシック" charset="0"/>
              </a:rPr>
              <a:t>:</a:t>
            </a:r>
          </a:p>
          <a:p>
            <a:pPr marL="171450" indent="-171450" eaLnBrk="1" hangingPunct="1">
              <a:lnSpc>
                <a:spcPct val="80000"/>
              </a:lnSpc>
              <a:spcBef>
                <a:spcPct val="0"/>
              </a:spcBef>
              <a:buFontTx/>
              <a:buChar char="-"/>
            </a:pPr>
            <a:r>
              <a:rPr lang="da-DK" dirty="0">
                <a:ea typeface="ＭＳ Ｐゴシック" charset="0"/>
                <a:cs typeface="ＭＳ Ｐゴシック" charset="0"/>
              </a:rPr>
              <a:t>Hvilke ting nævner </a:t>
            </a:r>
            <a:r>
              <a:rPr lang="da-DK" dirty="0" smtClean="0">
                <a:ea typeface="ＭＳ Ｐゴシック" charset="0"/>
                <a:cs typeface="ＭＳ Ｐゴシック" charset="0"/>
              </a:rPr>
              <a:t>han, som </a:t>
            </a:r>
            <a:r>
              <a:rPr lang="da-DK" dirty="0">
                <a:ea typeface="ＭＳ Ｐゴシック" charset="0"/>
                <a:cs typeface="ＭＳ Ｐゴシック" charset="0"/>
              </a:rPr>
              <a:t>man kan bruge vejrtrækningen/åndedrættet til?</a:t>
            </a:r>
          </a:p>
          <a:p>
            <a:pPr marL="171450" indent="-171450" eaLnBrk="1" hangingPunct="1">
              <a:lnSpc>
                <a:spcPct val="80000"/>
              </a:lnSpc>
              <a:spcBef>
                <a:spcPct val="0"/>
              </a:spcBef>
              <a:buFontTx/>
              <a:buChar char="-"/>
            </a:pPr>
            <a:r>
              <a:rPr lang="da-DK" dirty="0">
                <a:ea typeface="ＭＳ Ｐゴシック" charset="0"/>
                <a:cs typeface="ＭＳ Ｐゴシック" charset="0"/>
              </a:rPr>
              <a:t>Hvad er dårlig </a:t>
            </a:r>
            <a:r>
              <a:rPr lang="da-DK" dirty="0" smtClean="0">
                <a:ea typeface="ＭＳ Ｐゴシック" charset="0"/>
                <a:cs typeface="ＭＳ Ｐゴシック" charset="0"/>
              </a:rPr>
              <a:t>vejrtrækning, </a:t>
            </a:r>
            <a:r>
              <a:rPr lang="da-DK" dirty="0">
                <a:ea typeface="ＭＳ Ｐゴシック" charset="0"/>
                <a:cs typeface="ＭＳ Ｐゴシック" charset="0"/>
              </a:rPr>
              <a:t>og hvad er god</a:t>
            </a:r>
            <a:r>
              <a:rPr lang="da-DK" baseline="0" dirty="0">
                <a:ea typeface="ＭＳ Ｐゴシック" charset="0"/>
                <a:cs typeface="ＭＳ Ｐゴシック" charset="0"/>
              </a:rPr>
              <a:t> vejrtrækning</a:t>
            </a:r>
            <a:r>
              <a:rPr lang="da-DK" dirty="0">
                <a:ea typeface="ＭＳ Ｐゴシック" charset="0"/>
                <a:cs typeface="ＭＳ Ｐゴシック" charset="0"/>
              </a:rPr>
              <a:t>?</a:t>
            </a:r>
          </a:p>
          <a:p>
            <a:pPr marL="171450" indent="-171450" eaLnBrk="1" hangingPunct="1">
              <a:lnSpc>
                <a:spcPct val="80000"/>
              </a:lnSpc>
              <a:spcBef>
                <a:spcPct val="0"/>
              </a:spcBef>
              <a:buFontTx/>
              <a:buChar char="-"/>
            </a:pPr>
            <a:r>
              <a:rPr lang="da-DK" dirty="0">
                <a:ea typeface="ＭＳ Ｐゴシック" charset="0"/>
                <a:cs typeface="ＭＳ Ｐゴシック" charset="0"/>
              </a:rPr>
              <a:t>Hvilke</a:t>
            </a:r>
            <a:r>
              <a:rPr lang="da-DK" baseline="0" dirty="0">
                <a:ea typeface="ＭＳ Ｐゴシック" charset="0"/>
                <a:cs typeface="ＭＳ Ｐゴシック" charset="0"/>
              </a:rPr>
              <a:t> eksempler kan I komme på fra jeres hverdag, hvor det er godt at bruge vejrtrækningen aktivt?</a:t>
            </a:r>
            <a:endParaRPr lang="da-DK" dirty="0">
              <a:ea typeface="ＭＳ Ｐゴシック" charset="0"/>
              <a:cs typeface="ＭＳ Ｐゴシック" charset="0"/>
            </a:endParaRPr>
          </a:p>
          <a:p>
            <a:endParaRPr lang="da-DK" dirty="0"/>
          </a:p>
        </p:txBody>
      </p:sp>
      <p:sp>
        <p:nvSpPr>
          <p:cNvPr id="4" name="Pladsholder til slidenummer 3"/>
          <p:cNvSpPr>
            <a:spLocks noGrp="1"/>
          </p:cNvSpPr>
          <p:nvPr>
            <p:ph type="sldNum" sz="quarter" idx="5"/>
          </p:nvPr>
        </p:nvSpPr>
        <p:spPr/>
        <p:txBody>
          <a:bodyPr/>
          <a:lstStyle/>
          <a:p>
            <a:fld id="{80D9ED4F-90B4-4BD8-A817-6A0A9D03637F}" type="slidenum">
              <a:rPr lang="ko-KR" altLang="en-US" smtClean="0"/>
              <a:t>4</a:t>
            </a:fld>
            <a:endParaRPr lang="ko-KR" altLang="en-US"/>
          </a:p>
        </p:txBody>
      </p:sp>
    </p:spTree>
    <p:extLst>
      <p:ext uri="{BB962C8B-B14F-4D97-AF65-F5344CB8AC3E}">
        <p14:creationId xmlns:p14="http://schemas.microsoft.com/office/powerpoint/2010/main" val="4102480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371600" y="1143000"/>
            <a:ext cx="4114800" cy="3086100"/>
          </a:xfrm>
        </p:spPr>
      </p:sp>
      <p:sp>
        <p:nvSpPr>
          <p:cNvPr id="3" name="슬라이드 노트 개체 틀 2"/>
          <p:cNvSpPr>
            <a:spLocks noGrp="1"/>
          </p:cNvSpPr>
          <p:nvPr>
            <p:ph type="body" idx="1"/>
          </p:nvPr>
        </p:nvSpPr>
        <p:spPr/>
        <p:txBody>
          <a:bodyPr/>
          <a:lstStyle/>
          <a:p>
            <a:pPr eaLnBrk="1" hangingPunct="1">
              <a:lnSpc>
                <a:spcPct val="80000"/>
              </a:lnSpc>
              <a:spcBef>
                <a:spcPct val="0"/>
              </a:spcBef>
            </a:pPr>
            <a:r>
              <a:rPr lang="da-DK" b="0" baseline="0" noProof="0" dirty="0">
                <a:latin typeface="Calibri" charset="0"/>
              </a:rPr>
              <a:t>Spørg </a:t>
            </a:r>
            <a:r>
              <a:rPr lang="da-DK" baseline="0" noProof="0" dirty="0" smtClean="0">
                <a:latin typeface="Calibri" charset="0"/>
              </a:rPr>
              <a:t>eleverne, </a:t>
            </a:r>
            <a:r>
              <a:rPr lang="da-DK" baseline="0" noProof="0" dirty="0">
                <a:latin typeface="Calibri" charset="0"/>
              </a:rPr>
              <a:t>hvad de ved omkring lungerne, så du kan tage udgangspunkt i deres viden.</a:t>
            </a:r>
          </a:p>
          <a:p>
            <a:pPr eaLnBrk="1" hangingPunct="1">
              <a:lnSpc>
                <a:spcPct val="80000"/>
              </a:lnSpc>
              <a:spcBef>
                <a:spcPct val="0"/>
              </a:spcBef>
            </a:pPr>
            <a:endParaRPr lang="da-DK" baseline="0" noProof="0" dirty="0">
              <a:latin typeface="Calibri" charset="0"/>
            </a:endParaRPr>
          </a:p>
          <a:p>
            <a:pPr marL="0" marR="0" lvl="0" indent="0" algn="l" defTabSz="924458" rtl="0" eaLnBrk="1" fontAlgn="base" latinLnBrk="0" hangingPunct="1">
              <a:lnSpc>
                <a:spcPct val="80000"/>
              </a:lnSpc>
              <a:spcBef>
                <a:spcPct val="0"/>
              </a:spcBef>
              <a:spcAft>
                <a:spcPct val="0"/>
              </a:spcAft>
              <a:buClrTx/>
              <a:buSzTx/>
              <a:buFontTx/>
              <a:buNone/>
              <a:tabLst/>
              <a:defRPr/>
            </a:pPr>
            <a:r>
              <a:rPr lang="da-DK" b="1" noProof="0" dirty="0">
                <a:latin typeface="Calibri" charset="0"/>
              </a:rPr>
              <a:t>Spørg</a:t>
            </a:r>
            <a:r>
              <a:rPr lang="da-DK" b="1" baseline="0" noProof="0" dirty="0">
                <a:latin typeface="Calibri" charset="0"/>
              </a:rPr>
              <a:t>: </a:t>
            </a:r>
          </a:p>
          <a:p>
            <a:pPr defTabSz="924458" fontAlgn="base">
              <a:lnSpc>
                <a:spcPct val="80000"/>
              </a:lnSpc>
              <a:spcBef>
                <a:spcPct val="0"/>
              </a:spcBef>
              <a:spcAft>
                <a:spcPct val="0"/>
              </a:spcAft>
              <a:defRPr/>
            </a:pPr>
            <a:r>
              <a:rPr lang="da-DK" b="0" dirty="0">
                <a:ea typeface="ＭＳ Ｐゴシック" charset="0"/>
                <a:cs typeface="ＭＳ Ｐゴシック" charset="0"/>
              </a:rPr>
              <a:t>Hvor sidder Lungerne</a:t>
            </a:r>
          </a:p>
          <a:p>
            <a:pPr defTabSz="924458" fontAlgn="base">
              <a:lnSpc>
                <a:spcPct val="80000"/>
              </a:lnSpc>
              <a:spcBef>
                <a:spcPct val="0"/>
              </a:spcBef>
              <a:spcAft>
                <a:spcPct val="0"/>
              </a:spcAft>
              <a:defRPr/>
            </a:pPr>
            <a:r>
              <a:rPr lang="da-DK" b="0" dirty="0">
                <a:ea typeface="ＭＳ Ｐゴシック" charset="0"/>
                <a:cs typeface="ＭＳ Ｐゴシック" charset="0"/>
              </a:rPr>
              <a:t>Hvor mange lunger har vi? </a:t>
            </a:r>
          </a:p>
          <a:p>
            <a:pPr defTabSz="924458" fontAlgn="base">
              <a:lnSpc>
                <a:spcPct val="80000"/>
              </a:lnSpc>
              <a:spcBef>
                <a:spcPct val="0"/>
              </a:spcBef>
              <a:spcAft>
                <a:spcPct val="0"/>
              </a:spcAft>
              <a:defRPr/>
            </a:pPr>
            <a:r>
              <a:rPr lang="da-DK" b="0" dirty="0">
                <a:ea typeface="ＭＳ Ｐゴシック" charset="0"/>
                <a:cs typeface="ＭＳ Ｐゴシック" charset="0"/>
              </a:rPr>
              <a:t>Hvad bruger vi lungerne til? </a:t>
            </a:r>
          </a:p>
          <a:p>
            <a:pPr defTabSz="924458" fontAlgn="base">
              <a:lnSpc>
                <a:spcPct val="80000"/>
              </a:lnSpc>
              <a:spcBef>
                <a:spcPct val="0"/>
              </a:spcBef>
              <a:spcAft>
                <a:spcPct val="0"/>
              </a:spcAft>
              <a:defRPr/>
            </a:pPr>
            <a:r>
              <a:rPr lang="da-DK" b="0" dirty="0">
                <a:ea typeface="ＭＳ Ｐゴシック" charset="0"/>
                <a:cs typeface="ＭＳ Ｐゴシック" charset="0"/>
              </a:rPr>
              <a:t>Kan man leve uden lunger?</a:t>
            </a:r>
          </a:p>
          <a:p>
            <a:pPr defTabSz="924458" fontAlgn="base">
              <a:lnSpc>
                <a:spcPct val="80000"/>
              </a:lnSpc>
              <a:spcBef>
                <a:spcPct val="0"/>
              </a:spcBef>
              <a:spcAft>
                <a:spcPct val="0"/>
              </a:spcAft>
              <a:defRPr/>
            </a:pPr>
            <a:endParaRPr lang="da-DK" b="1" dirty="0">
              <a:ea typeface="ＭＳ Ｐゴシック" charset="0"/>
              <a:cs typeface="ＭＳ Ｐゴシック" charset="0"/>
            </a:endParaRPr>
          </a:p>
          <a:p>
            <a:pPr defTabSz="924458" fontAlgn="base">
              <a:lnSpc>
                <a:spcPct val="80000"/>
              </a:lnSpc>
              <a:spcBef>
                <a:spcPct val="0"/>
              </a:spcBef>
              <a:spcAft>
                <a:spcPct val="0"/>
              </a:spcAft>
              <a:defRPr/>
            </a:pPr>
            <a:r>
              <a:rPr lang="da-DK" u="sng" dirty="0">
                <a:ea typeface="ＭＳ Ｐゴシック" charset="0"/>
                <a:cs typeface="ＭＳ Ｐゴシック" charset="0"/>
              </a:rPr>
              <a:t>Baggrundsinformation</a:t>
            </a:r>
            <a:r>
              <a:rPr lang="da-DK" u="sng" baseline="0" dirty="0">
                <a:ea typeface="ＭＳ Ｐゴシック" charset="0"/>
                <a:cs typeface="ＭＳ Ｐゴシック" charset="0"/>
              </a:rPr>
              <a:t> til læren: </a:t>
            </a:r>
          </a:p>
          <a:p>
            <a:pPr defTabSz="924458" fontAlgn="base">
              <a:lnSpc>
                <a:spcPct val="80000"/>
              </a:lnSpc>
              <a:spcBef>
                <a:spcPct val="0"/>
              </a:spcBef>
              <a:spcAft>
                <a:spcPct val="0"/>
              </a:spcAft>
              <a:defRPr/>
            </a:pPr>
            <a:r>
              <a:rPr lang="da-DK" dirty="0">
                <a:ea typeface="ＭＳ Ｐゴシック" charset="0"/>
                <a:cs typeface="ＭＳ Ｐゴシック" charset="0"/>
              </a:rPr>
              <a:t>Mennesket har to lunger,</a:t>
            </a:r>
            <a:r>
              <a:rPr lang="da-DK" baseline="0" dirty="0">
                <a:ea typeface="ＭＳ Ｐゴシック" charset="0"/>
                <a:cs typeface="ＭＳ Ｐゴシック" charset="0"/>
              </a:rPr>
              <a:t> som </a:t>
            </a:r>
            <a:r>
              <a:rPr lang="da-DK" dirty="0">
                <a:ea typeface="ＭＳ Ｐゴシック" charset="0"/>
                <a:cs typeface="ＭＳ Ｐゴシック" charset="0"/>
              </a:rPr>
              <a:t>sidder bag ribbenene. Den højre lunge er delt i tre dele (lapper) og venstre i to. Venstre lunge er lidt mindre end højre, da hjertet tager lidt af pladsen. </a:t>
            </a:r>
          </a:p>
          <a:p>
            <a:pPr marL="0" marR="0" indent="0" algn="l" defTabSz="924458" rtl="0" eaLnBrk="1" fontAlgn="base" latinLnBrk="0" hangingPunct="1">
              <a:lnSpc>
                <a:spcPct val="80000"/>
              </a:lnSpc>
              <a:spcBef>
                <a:spcPct val="0"/>
              </a:spcBef>
              <a:spcAft>
                <a:spcPct val="0"/>
              </a:spcAft>
              <a:buClrTx/>
              <a:buSzTx/>
              <a:buFontTx/>
              <a:buNone/>
              <a:tabLst/>
              <a:defRPr/>
            </a:pPr>
            <a:r>
              <a:rPr lang="da-DK" dirty="0">
                <a:ea typeface="ＭＳ Ｐゴシック" charset="0"/>
                <a:cs typeface="ＭＳ Ｐゴシック" charset="0"/>
              </a:rPr>
              <a:t>Der kommer 5-6 l luft ind i lungerne hvert minut. Lungerne har en stor overflade, der ville dække ca. 80 – 120 m</a:t>
            </a:r>
            <a:r>
              <a:rPr lang="da-DK" baseline="30000" dirty="0">
                <a:ea typeface="ＭＳ Ｐゴシック" charset="0"/>
                <a:cs typeface="ＭＳ Ｐゴシック" charset="0"/>
              </a:rPr>
              <a:t>2</a:t>
            </a:r>
            <a:r>
              <a:rPr lang="da-DK" dirty="0">
                <a:ea typeface="ＭＳ Ｐゴシック" charset="0"/>
                <a:cs typeface="ＭＳ Ｐゴシック" charset="0"/>
              </a:rPr>
              <a:t>, hvis de blev bredt ud. Det svarer til en halv tennisbane. Den store overflade er altafgørende for optagelsen af ilt til kroppens celler.</a:t>
            </a:r>
          </a:p>
          <a:p>
            <a:pPr defTabSz="924458" fontAlgn="base">
              <a:lnSpc>
                <a:spcPct val="80000"/>
              </a:lnSpc>
              <a:spcBef>
                <a:spcPct val="0"/>
              </a:spcBef>
              <a:spcAft>
                <a:spcPct val="0"/>
              </a:spcAft>
              <a:defRPr/>
            </a:pPr>
            <a:endParaRPr lang="da-DK" dirty="0">
              <a:ea typeface="ＭＳ Ｐゴシック" charset="0"/>
              <a:cs typeface="ＭＳ Ｐゴシック" charset="0"/>
            </a:endParaRPr>
          </a:p>
          <a:p>
            <a:pPr marL="0" marR="0" indent="0" algn="l" defTabSz="924458" rtl="0" eaLnBrk="1" fontAlgn="base" latinLnBrk="0" hangingPunct="1">
              <a:lnSpc>
                <a:spcPct val="80000"/>
              </a:lnSpc>
              <a:spcBef>
                <a:spcPct val="0"/>
              </a:spcBef>
              <a:spcAft>
                <a:spcPct val="0"/>
              </a:spcAft>
              <a:buClrTx/>
              <a:buSzTx/>
              <a:buFontTx/>
              <a:buNone/>
              <a:tabLst/>
              <a:defRPr/>
            </a:pPr>
            <a:r>
              <a:rPr lang="da-DK" b="0" dirty="0">
                <a:ea typeface="ＭＳ Ｐゴシック" charset="0"/>
                <a:cs typeface="ＭＳ Ｐゴシック" charset="0"/>
              </a:rPr>
              <a:t>Lungerne </a:t>
            </a:r>
            <a:r>
              <a:rPr lang="da-DK" dirty="0">
                <a:ea typeface="ＭＳ Ｐゴシック" charset="0"/>
                <a:cs typeface="ＭＳ Ｐゴシック" charset="0"/>
              </a:rPr>
              <a:t>består af et bronkiesystem, der ligner et træ uden blade. Derfor kaldes det ofte for bronkietræet. Systemet starter med et stort rør (bronkierør), der deler sig et utal af gange og ender i bitte små lungeblærer (alveoler) -</a:t>
            </a:r>
            <a:r>
              <a:rPr lang="da-DK" baseline="0" dirty="0">
                <a:ea typeface="ＭＳ Ｐゴシック" charset="0"/>
                <a:cs typeface="ＭＳ Ｐゴシック" charset="0"/>
              </a:rPr>
              <a:t> </a:t>
            </a:r>
            <a:r>
              <a:rPr lang="da-DK" dirty="0">
                <a:ea typeface="ＭＳ Ｐゴシック" charset="0"/>
                <a:cs typeface="ＭＳ Ｐゴシック" charset="0"/>
              </a:rPr>
              <a:t>dem er der 300-450 millioner af. Det er her ilt (O</a:t>
            </a:r>
            <a:r>
              <a:rPr lang="da-DK" baseline="-25000" dirty="0">
                <a:ea typeface="ＭＳ Ｐゴシック" charset="0"/>
                <a:cs typeface="ＭＳ Ｐゴシック" charset="0"/>
              </a:rPr>
              <a:t>2</a:t>
            </a:r>
            <a:r>
              <a:rPr lang="da-DK" dirty="0">
                <a:ea typeface="ＭＳ Ｐゴシック" charset="0"/>
                <a:cs typeface="ＭＳ Ｐゴシック" charset="0"/>
              </a:rPr>
              <a:t>) og kuldioxid (CO</a:t>
            </a:r>
            <a:r>
              <a:rPr lang="da-DK" baseline="-25000" dirty="0">
                <a:ea typeface="ＭＳ Ｐゴシック" charset="0"/>
                <a:cs typeface="ＭＳ Ｐゴシック" charset="0"/>
              </a:rPr>
              <a:t>2</a:t>
            </a:r>
            <a:r>
              <a:rPr lang="da-DK" dirty="0">
                <a:ea typeface="ＭＳ Ｐゴシック" charset="0"/>
                <a:cs typeface="ＭＳ Ｐゴシック" charset="0"/>
              </a:rPr>
              <a:t>) transporteres (udveksles) mellem blodet og lungerne.</a:t>
            </a:r>
          </a:p>
          <a:p>
            <a:pPr defTabSz="924458" fontAlgn="base">
              <a:lnSpc>
                <a:spcPct val="80000"/>
              </a:lnSpc>
              <a:spcBef>
                <a:spcPct val="0"/>
              </a:spcBef>
              <a:spcAft>
                <a:spcPct val="0"/>
              </a:spcAft>
              <a:defRPr/>
            </a:pPr>
            <a:endParaRPr lang="da-DK" b="0" dirty="0">
              <a:ea typeface="ＭＳ Ｐゴシック" charset="0"/>
              <a:cs typeface="ＭＳ Ｐゴシック" charset="0"/>
            </a:endParaRPr>
          </a:p>
          <a:p>
            <a:pPr defTabSz="924458" fontAlgn="base">
              <a:lnSpc>
                <a:spcPct val="80000"/>
              </a:lnSpc>
              <a:spcBef>
                <a:spcPct val="0"/>
              </a:spcBef>
              <a:spcAft>
                <a:spcPct val="0"/>
              </a:spcAft>
              <a:defRPr/>
            </a:pPr>
            <a:r>
              <a:rPr lang="da-DK" b="0" dirty="0">
                <a:ea typeface="ＭＳ Ｐゴシック" charset="0"/>
                <a:cs typeface="ＭＳ Ｐゴシック" charset="0"/>
              </a:rPr>
              <a:t>Lungernes vigtigste opgave </a:t>
            </a:r>
            <a:r>
              <a:rPr lang="da-DK" dirty="0">
                <a:ea typeface="ＭＳ Ｐゴシック" charset="0"/>
                <a:cs typeface="ＭＳ Ｐゴシック" charset="0"/>
              </a:rPr>
              <a:t>er at sørge for, at der kommer tilstrækkeligt med ilt ud i blodet og at fjerne affaldsstoffet kuldioxid, så cellerne i hele kroppen får tilstrækkeligt med ilt til at fungere. Denne udveksling sker gennem vejrtrækningen, der består af to processer – indånding og </a:t>
            </a:r>
            <a:r>
              <a:rPr lang="da-DK" dirty="0" err="1">
                <a:ea typeface="ＭＳ Ｐゴシック" charset="0"/>
                <a:cs typeface="ＭＳ Ｐゴシック" charset="0"/>
              </a:rPr>
              <a:t>udåndning</a:t>
            </a:r>
            <a:r>
              <a:rPr lang="da-DK" dirty="0">
                <a:ea typeface="ＭＳ Ｐゴシック" charset="0"/>
                <a:cs typeface="ＭＳ Ｐゴシック" charset="0"/>
              </a:rPr>
              <a:t>.</a:t>
            </a:r>
          </a:p>
          <a:p>
            <a:pPr defTabSz="924458" fontAlgn="base">
              <a:lnSpc>
                <a:spcPct val="80000"/>
              </a:lnSpc>
              <a:spcBef>
                <a:spcPct val="0"/>
              </a:spcBef>
              <a:spcAft>
                <a:spcPct val="0"/>
              </a:spcAft>
              <a:defRPr/>
            </a:pPr>
            <a:endParaRPr lang="da-DK" b="1" dirty="0">
              <a:ea typeface="ＭＳ Ｐゴシック" charset="0"/>
              <a:cs typeface="ＭＳ Ｐゴシック" charset="0"/>
            </a:endParaRPr>
          </a:p>
          <a:p>
            <a:pPr defTabSz="924458" fontAlgn="base">
              <a:lnSpc>
                <a:spcPct val="80000"/>
              </a:lnSpc>
              <a:spcBef>
                <a:spcPct val="0"/>
              </a:spcBef>
              <a:spcAft>
                <a:spcPct val="0"/>
              </a:spcAft>
              <a:defRPr/>
            </a:pPr>
            <a:r>
              <a:rPr lang="da-DK" b="0" dirty="0">
                <a:ea typeface="ＭＳ Ｐゴシック" charset="0"/>
                <a:cs typeface="ＭＳ Ｐゴシック" charset="0"/>
              </a:rPr>
              <a:t>Lungernes udvikling: </a:t>
            </a:r>
            <a:r>
              <a:rPr lang="da-DK" sz="1200" kern="1200" dirty="0">
                <a:solidFill>
                  <a:schemeClr val="tx1"/>
                </a:solidFill>
                <a:effectLst/>
                <a:latin typeface="+mn-lt"/>
                <a:ea typeface="+mn-ea"/>
                <a:cs typeface="+mn-cs"/>
              </a:rPr>
              <a:t>Lungerne begynder at udvikle sig, når den lille baby i mors mave er 4 uger. Lungerne er først helt udvoksede, når man bliver omkring 25 år. Derefter falder lungefunktionen med alderen. Som 85-årig er lungefunktionen halvt så stor, som da man var 20 år. </a:t>
            </a:r>
            <a:endParaRPr lang="da-DK" b="1" dirty="0">
              <a:ea typeface="ＭＳ Ｐゴシック" charset="0"/>
              <a:cs typeface="ＭＳ Ｐゴシック" charset="0"/>
            </a:endParaRPr>
          </a:p>
          <a:p>
            <a:endParaRPr lang="ko-KR" altLang="en-US" dirty="0"/>
          </a:p>
        </p:txBody>
      </p:sp>
      <p:sp>
        <p:nvSpPr>
          <p:cNvPr id="4" name="슬라이드 번호 개체 틀 3"/>
          <p:cNvSpPr>
            <a:spLocks noGrp="1"/>
          </p:cNvSpPr>
          <p:nvPr>
            <p:ph type="sldNum" sz="quarter" idx="10"/>
          </p:nvPr>
        </p:nvSpPr>
        <p:spPr/>
        <p:txBody>
          <a:bodyPr/>
          <a:lstStyle/>
          <a:p>
            <a:fld id="{80D9ED4F-90B4-4BD8-A817-6A0A9D03637F}" type="slidenum">
              <a:rPr lang="ko-KR" altLang="en-US" smtClean="0"/>
              <a:t>5</a:t>
            </a:fld>
            <a:endParaRPr lang="ko-KR" altLang="en-US"/>
          </a:p>
        </p:txBody>
      </p:sp>
    </p:spTree>
    <p:extLst>
      <p:ext uri="{BB962C8B-B14F-4D97-AF65-F5344CB8AC3E}">
        <p14:creationId xmlns:p14="http://schemas.microsoft.com/office/powerpoint/2010/main" val="3428476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da-DK" sz="1200" b="1" i="0" kern="1200" dirty="0">
                <a:solidFill>
                  <a:schemeClr val="tx1"/>
                </a:solidFill>
                <a:effectLst/>
                <a:latin typeface="+mn-lt"/>
                <a:ea typeface="ＭＳ Ｐゴシック" charset="0"/>
                <a:cs typeface="ＭＳ Ｐゴシック" charset="0"/>
              </a:rPr>
              <a:t>Spørg:</a:t>
            </a:r>
            <a:r>
              <a:rPr lang="da-DK" sz="1200" b="0" i="0" kern="1200" dirty="0">
                <a:solidFill>
                  <a:schemeClr val="tx1"/>
                </a:solidFill>
                <a:effectLst/>
                <a:latin typeface="+mn-lt"/>
                <a:ea typeface="ＭＳ Ｐゴシック" charset="0"/>
                <a:cs typeface="ＭＳ Ｐゴシック" charset="0"/>
              </a:rPr>
              <a:t>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da-DK" sz="1200" b="0" i="0" kern="1200" dirty="0">
                <a:solidFill>
                  <a:schemeClr val="tx1"/>
                </a:solidFill>
                <a:effectLst/>
                <a:latin typeface="+mn-lt"/>
                <a:ea typeface="ＭＳ Ｐゴシック" charset="0"/>
                <a:cs typeface="ＭＳ Ｐゴシック" charset="0"/>
              </a:rPr>
              <a:t>Hvad sker</a:t>
            </a:r>
            <a:r>
              <a:rPr lang="da-DK" sz="1200" b="0" i="0" kern="1200" baseline="0" dirty="0">
                <a:solidFill>
                  <a:schemeClr val="tx1"/>
                </a:solidFill>
                <a:effectLst/>
                <a:latin typeface="+mn-lt"/>
                <a:ea typeface="ＭＳ Ｐゴシック" charset="0"/>
                <a:cs typeface="ＭＳ Ｐゴシック" charset="0"/>
              </a:rPr>
              <a:t> </a:t>
            </a:r>
            <a:r>
              <a:rPr lang="da-DK" sz="1200" b="0" i="0" kern="1200" dirty="0">
                <a:solidFill>
                  <a:schemeClr val="tx1"/>
                </a:solidFill>
                <a:effectLst/>
                <a:latin typeface="+mn-lt"/>
                <a:ea typeface="ＭＳ Ｐゴシック" charset="0"/>
                <a:cs typeface="ＭＳ Ｐゴシック" charset="0"/>
              </a:rPr>
              <a:t>der med din krop (</a:t>
            </a:r>
            <a:r>
              <a:rPr lang="da-DK" sz="1200" b="0" i="0" kern="1200" baseline="0" dirty="0">
                <a:solidFill>
                  <a:schemeClr val="tx1"/>
                </a:solidFill>
                <a:effectLst/>
                <a:latin typeface="+mn-lt"/>
                <a:ea typeface="ＭＳ Ｐゴシック" charset="0"/>
                <a:cs typeface="ＭＳ Ｐゴシック" charset="0"/>
              </a:rPr>
              <a:t>fx mave og brystkasse), når du trækker vejret?</a:t>
            </a:r>
          </a:p>
          <a:p>
            <a:pPr marL="0" marR="0" lvl="0" indent="0" algn="l" defTabSz="914400" rtl="0" eaLnBrk="1" fontAlgn="base" latinLnBrk="0" hangingPunct="1">
              <a:lnSpc>
                <a:spcPct val="100000"/>
              </a:lnSpc>
              <a:spcBef>
                <a:spcPts val="0"/>
              </a:spcBef>
              <a:spcAft>
                <a:spcPts val="0"/>
              </a:spcAft>
              <a:buClrTx/>
              <a:buSzTx/>
              <a:buFontTx/>
              <a:buNone/>
              <a:tabLst/>
              <a:defRPr/>
            </a:pPr>
            <a:endParaRPr lang="da-DK" sz="1200" b="0" i="0" kern="1200" baseline="0" dirty="0">
              <a:solidFill>
                <a:schemeClr val="tx1"/>
              </a:solidFill>
              <a:effectLst/>
              <a:latin typeface="+mn-lt"/>
              <a:ea typeface="ＭＳ Ｐゴシック" charset="0"/>
              <a:cs typeface="ＭＳ Ｐゴシック"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da-DK" sz="1200" b="1" i="0" kern="1200" baseline="0" dirty="0">
                <a:solidFill>
                  <a:schemeClr val="tx1"/>
                </a:solidFill>
                <a:effectLst/>
                <a:latin typeface="+mn-lt"/>
                <a:ea typeface="ＭＳ Ｐゴシック" charset="0"/>
                <a:cs typeface="ＭＳ Ｐゴシック" charset="0"/>
              </a:rPr>
              <a:t>Fortæl: </a:t>
            </a:r>
          </a:p>
          <a:p>
            <a:pPr marL="0" marR="0" lvl="0" indent="0" algn="l" defTabSz="914400" rtl="0" eaLnBrk="1" fontAlgn="base" latinLnBrk="0" hangingPunct="1">
              <a:lnSpc>
                <a:spcPct val="100000"/>
              </a:lnSpc>
              <a:spcBef>
                <a:spcPts val="0"/>
              </a:spcBef>
              <a:spcAft>
                <a:spcPts val="0"/>
              </a:spcAft>
              <a:buClrTx/>
              <a:buSzTx/>
              <a:buFontTx/>
              <a:buNone/>
              <a:tabLst/>
              <a:defRPr/>
            </a:pPr>
            <a:r>
              <a:rPr lang="da-DK" sz="1200" b="0" i="0" kern="1200" baseline="0" dirty="0">
                <a:solidFill>
                  <a:schemeClr val="tx1"/>
                </a:solidFill>
                <a:effectLst/>
                <a:latin typeface="+mn-lt"/>
                <a:ea typeface="ＭＳ Ｐゴシック" charset="0"/>
                <a:cs typeface="ＭＳ Ｐゴシック" charset="0"/>
              </a:rPr>
              <a:t>Forklar eleverne, at luften indeholder </a:t>
            </a:r>
            <a:r>
              <a:rPr lang="da-DK" sz="1200" b="0" i="0" kern="1200" baseline="0" dirty="0" smtClean="0">
                <a:solidFill>
                  <a:schemeClr val="tx1"/>
                </a:solidFill>
                <a:effectLst/>
                <a:latin typeface="+mn-lt"/>
                <a:ea typeface="ＭＳ Ｐゴシック" charset="0"/>
                <a:cs typeface="ＭＳ Ｐゴシック" charset="0"/>
              </a:rPr>
              <a:t>ilt, </a:t>
            </a:r>
            <a:r>
              <a:rPr lang="da-DK" sz="1200" b="0" i="0" kern="1200" baseline="0" dirty="0">
                <a:solidFill>
                  <a:schemeClr val="tx1"/>
                </a:solidFill>
                <a:effectLst/>
                <a:latin typeface="+mn-lt"/>
                <a:ea typeface="ＭＳ Ｐゴシック" charset="0"/>
                <a:cs typeface="ＭＳ Ｐゴシック" charset="0"/>
              </a:rPr>
              <a:t>og når vi trækker </a:t>
            </a:r>
            <a:r>
              <a:rPr lang="da-DK" sz="1200" b="0" i="0" kern="1200" baseline="0" dirty="0" smtClean="0">
                <a:solidFill>
                  <a:schemeClr val="tx1"/>
                </a:solidFill>
                <a:effectLst/>
                <a:latin typeface="+mn-lt"/>
                <a:ea typeface="ＭＳ Ｐゴシック" charset="0"/>
                <a:cs typeface="ＭＳ Ｐゴシック" charset="0"/>
              </a:rPr>
              <a:t>vejret, </a:t>
            </a:r>
            <a:r>
              <a:rPr lang="da-DK" sz="1200" b="0" i="0" kern="1200" baseline="0" dirty="0">
                <a:solidFill>
                  <a:schemeClr val="tx1"/>
                </a:solidFill>
                <a:effectLst/>
                <a:latin typeface="+mn-lt"/>
                <a:ea typeface="ＭＳ Ｐゴシック" charset="0"/>
                <a:cs typeface="ＭＳ Ｐゴシック" charset="0"/>
              </a:rPr>
              <a:t>sker der en u</a:t>
            </a:r>
            <a:r>
              <a:rPr lang="da-DK" sz="1200" b="0" i="0" kern="1200" dirty="0">
                <a:solidFill>
                  <a:schemeClr val="tx1"/>
                </a:solidFill>
                <a:effectLst/>
                <a:latin typeface="+mn-lt"/>
                <a:ea typeface="ＭＳ Ｐゴシック" charset="0"/>
                <a:cs typeface="ＭＳ Ｐゴシック" charset="0"/>
              </a:rPr>
              <a:t>dveksling</a:t>
            </a:r>
            <a:r>
              <a:rPr lang="da-DK" sz="1200" b="0" i="0" kern="1200" baseline="0" dirty="0">
                <a:solidFill>
                  <a:schemeClr val="tx1"/>
                </a:solidFill>
                <a:effectLst/>
                <a:latin typeface="+mn-lt"/>
                <a:ea typeface="ＭＳ Ｐゴシック" charset="0"/>
                <a:cs typeface="ＭＳ Ｐゴシック" charset="0"/>
              </a:rPr>
              <a:t> af </a:t>
            </a:r>
            <a:r>
              <a:rPr lang="da-DK" sz="1200" b="0" i="0" kern="1200" dirty="0">
                <a:solidFill>
                  <a:schemeClr val="tx1"/>
                </a:solidFill>
                <a:effectLst/>
                <a:latin typeface="+mn-lt"/>
                <a:ea typeface="ＭＳ Ｐゴシック" charset="0"/>
                <a:cs typeface="ＭＳ Ｐゴシック" charset="0"/>
              </a:rPr>
              <a:t>ilt</a:t>
            </a:r>
            <a:r>
              <a:rPr lang="da-DK" sz="1200" b="0" i="0" kern="1200" baseline="0" dirty="0">
                <a:solidFill>
                  <a:schemeClr val="tx1"/>
                </a:solidFill>
                <a:effectLst/>
                <a:latin typeface="+mn-lt"/>
                <a:ea typeface="ＭＳ Ｐゴシック" charset="0"/>
                <a:cs typeface="ＭＳ Ｐゴシック" charset="0"/>
              </a:rPr>
              <a:t> og kuldioxid. Det </a:t>
            </a:r>
            <a:r>
              <a:rPr lang="da-DK" sz="1200" b="0" i="0" kern="1200" dirty="0">
                <a:solidFill>
                  <a:schemeClr val="tx1"/>
                </a:solidFill>
                <a:effectLst/>
                <a:latin typeface="+mn-lt"/>
                <a:ea typeface="ＭＳ Ｐゴシック" charset="0"/>
                <a:cs typeface="ＭＳ Ｐゴシック" charset="0"/>
              </a:rPr>
              <a:t>sker med to processer:</a:t>
            </a:r>
            <a:br>
              <a:rPr lang="da-DK" sz="1200" b="0" i="0" kern="1200" dirty="0">
                <a:solidFill>
                  <a:schemeClr val="tx1"/>
                </a:solidFill>
                <a:effectLst/>
                <a:latin typeface="+mn-lt"/>
                <a:ea typeface="ＭＳ Ｐゴシック" charset="0"/>
                <a:cs typeface="ＭＳ Ｐゴシック" charset="0"/>
              </a:rPr>
            </a:br>
            <a:endParaRPr lang="da-DK" sz="1200" b="0" i="0" kern="1200" dirty="0">
              <a:solidFill>
                <a:schemeClr val="tx1"/>
              </a:solidFill>
              <a:effectLst/>
              <a:latin typeface="+mn-lt"/>
              <a:ea typeface="ＭＳ Ｐゴシック" charset="0"/>
              <a:cs typeface="ＭＳ Ｐゴシック" charset="0"/>
            </a:endParaRPr>
          </a:p>
          <a:p>
            <a:pPr marL="171450" indent="-171450" fontAlgn="base">
              <a:buFont typeface="Arial"/>
              <a:buChar char="•"/>
            </a:pPr>
            <a:r>
              <a:rPr lang="da-DK" sz="1200" b="1" i="0" kern="1200" dirty="0">
                <a:solidFill>
                  <a:schemeClr val="tx1"/>
                </a:solidFill>
                <a:effectLst/>
                <a:latin typeface="+mn-lt"/>
                <a:ea typeface="ＭＳ Ｐゴシック" charset="0"/>
                <a:cs typeface="ＭＳ Ｐゴシック" charset="0"/>
              </a:rPr>
              <a:t>Inspirationen</a:t>
            </a:r>
            <a:r>
              <a:rPr lang="da-DK" sz="1200" b="0" i="0" kern="1200" dirty="0">
                <a:solidFill>
                  <a:schemeClr val="tx1"/>
                </a:solidFill>
                <a:effectLst/>
                <a:latin typeface="+mn-lt"/>
                <a:ea typeface="ＭＳ Ｐゴシック" charset="0"/>
                <a:cs typeface="ＭＳ Ｐゴシック" charset="0"/>
              </a:rPr>
              <a:t> (indåndingen), der aktivt styres af musklerne</a:t>
            </a:r>
            <a:br>
              <a:rPr lang="da-DK" sz="1200" b="0" i="0" kern="1200" dirty="0">
                <a:solidFill>
                  <a:schemeClr val="tx1"/>
                </a:solidFill>
                <a:effectLst/>
                <a:latin typeface="+mn-lt"/>
                <a:ea typeface="ＭＳ Ｐゴシック" charset="0"/>
                <a:cs typeface="ＭＳ Ｐゴシック" charset="0"/>
              </a:rPr>
            </a:br>
            <a:r>
              <a:rPr lang="da-DK" sz="1200" b="0" i="0" kern="1200" dirty="0">
                <a:solidFill>
                  <a:schemeClr val="tx1"/>
                </a:solidFill>
                <a:effectLst/>
                <a:latin typeface="+mn-lt"/>
                <a:ea typeface="ＭＳ Ｐゴシック" charset="0"/>
                <a:cs typeface="ＭＳ Ｐゴシック" charset="0"/>
              </a:rPr>
              <a:t>Vejrtrækningsmusklerne i mellemgulvet og brystvæggen udvider lungerne, der skaber et undertryk, som trækker luft ned i lungerne. Prøv selv at trække vejret ned i lungerne med forskellig kraft og dybde og mærk, hvordan musklerne i mave og omkring ribben arbejder med. Hold evt. hånden på maven samtidig og mærk, hvordan maven bevæger sig.</a:t>
            </a:r>
            <a:br>
              <a:rPr lang="da-DK" sz="1200" b="0" i="0" kern="1200" dirty="0">
                <a:solidFill>
                  <a:schemeClr val="tx1"/>
                </a:solidFill>
                <a:effectLst/>
                <a:latin typeface="+mn-lt"/>
                <a:ea typeface="ＭＳ Ｐゴシック" charset="0"/>
                <a:cs typeface="ＭＳ Ｐゴシック" charset="0"/>
              </a:rPr>
            </a:br>
            <a:endParaRPr lang="da-DK" sz="1200" b="0" i="0" kern="1200" dirty="0">
              <a:solidFill>
                <a:schemeClr val="tx1"/>
              </a:solidFill>
              <a:effectLst/>
              <a:latin typeface="+mn-lt"/>
              <a:ea typeface="ＭＳ Ｐゴシック" charset="0"/>
              <a:cs typeface="ＭＳ Ｐゴシック" charset="0"/>
            </a:endParaRPr>
          </a:p>
          <a:p>
            <a:pPr marL="171450" indent="-171450" fontAlgn="base">
              <a:buFont typeface="Arial"/>
              <a:buChar char="•"/>
            </a:pPr>
            <a:r>
              <a:rPr lang="da-DK" sz="1200" b="1" i="0" kern="1200" dirty="0">
                <a:solidFill>
                  <a:schemeClr val="tx1"/>
                </a:solidFill>
                <a:effectLst/>
                <a:latin typeface="+mn-lt"/>
                <a:ea typeface="ＭＳ Ｐゴシック" charset="0"/>
                <a:cs typeface="ＭＳ Ｐゴシック" charset="0"/>
              </a:rPr>
              <a:t>Eksspirationen</a:t>
            </a:r>
            <a:r>
              <a:rPr lang="da-DK" sz="1200" b="0" i="0" kern="1200" dirty="0">
                <a:solidFill>
                  <a:schemeClr val="tx1"/>
                </a:solidFill>
                <a:effectLst/>
                <a:latin typeface="+mn-lt"/>
                <a:ea typeface="ＭＳ Ｐゴシック" charset="0"/>
                <a:cs typeface="ＭＳ Ｐゴシック" charset="0"/>
              </a:rPr>
              <a:t> (udåndingen), der er inaktiv, elastisk uden muskelstyring</a:t>
            </a:r>
            <a:br>
              <a:rPr lang="da-DK" sz="1200" b="0" i="0" kern="1200" dirty="0">
                <a:solidFill>
                  <a:schemeClr val="tx1"/>
                </a:solidFill>
                <a:effectLst/>
                <a:latin typeface="+mn-lt"/>
                <a:ea typeface="ＭＳ Ｐゴシック" charset="0"/>
                <a:cs typeface="ＭＳ Ｐゴシック" charset="0"/>
              </a:rPr>
            </a:br>
            <a:r>
              <a:rPr lang="da-DK" sz="1200" b="0" i="0" kern="1200" dirty="0">
                <a:solidFill>
                  <a:schemeClr val="tx1"/>
                </a:solidFill>
                <a:effectLst/>
                <a:latin typeface="+mn-lt"/>
                <a:ea typeface="ＭＳ Ｐゴシック" charset="0"/>
                <a:cs typeface="ＭＳ Ｐゴシック" charset="0"/>
              </a:rPr>
              <a:t>Udåndingen foregår ved, at musklerne slapper af, brystkassen og lungerne formindskes og skaber et overtryk, og derved presses luften ud af lungerne. Lidt ligesom når man puster en ballon op og slipper luften ud igen. Prøv selv at trække vejret helt ind (så meget du kan), hold vejret et par sekunder og slip så luften ud. Du kan mærke, hvordan det sker helt automatisk, uden at du behøver at bruge musklerne.</a:t>
            </a:r>
          </a:p>
          <a:p>
            <a:endParaRPr lang="da-DK" b="0" dirty="0">
              <a:latin typeface="+mn-lt"/>
              <a:ea typeface="ＭＳ Ｐゴシック" charset="0"/>
              <a:cs typeface="ＭＳ Ｐゴシック" charset="0"/>
            </a:endParaRPr>
          </a:p>
          <a:p>
            <a:pPr eaLnBrk="1" hangingPunct="1">
              <a:lnSpc>
                <a:spcPct val="80000"/>
              </a:lnSpc>
              <a:spcBef>
                <a:spcPct val="0"/>
              </a:spcBef>
            </a:pPr>
            <a:r>
              <a:rPr lang="da-DK" noProof="0" dirty="0">
                <a:latin typeface="+mn-lt"/>
              </a:rPr>
              <a:t>Når man udsætter sine</a:t>
            </a:r>
            <a:r>
              <a:rPr lang="da-DK" baseline="0" noProof="0" dirty="0">
                <a:latin typeface="+mn-lt"/>
              </a:rPr>
              <a:t> lunger for luftforurening fx støv, rygning (passiv og aktiv), </a:t>
            </a:r>
            <a:r>
              <a:rPr lang="da-DK" baseline="0" noProof="0" dirty="0" err="1">
                <a:latin typeface="+mn-lt"/>
              </a:rPr>
              <a:t>trafikos</a:t>
            </a:r>
            <a:r>
              <a:rPr lang="da-DK" baseline="0" noProof="0" dirty="0">
                <a:latin typeface="+mn-lt"/>
              </a:rPr>
              <a:t>, dampe osv. så ødelægger man med tiden de små lungeblærer (alveolerne) i lungerne. Lungerne bliver </a:t>
            </a:r>
            <a:r>
              <a:rPr lang="da-DK" baseline="0" noProof="0" dirty="0" smtClean="0">
                <a:latin typeface="+mn-lt"/>
              </a:rPr>
              <a:t>stive, </a:t>
            </a:r>
            <a:r>
              <a:rPr lang="da-DK" baseline="0" noProof="0" dirty="0">
                <a:latin typeface="+mn-lt"/>
              </a:rPr>
              <a:t>og man får mindre og mindre lungekapacitet.</a:t>
            </a:r>
          </a:p>
          <a:p>
            <a:endParaRPr lang="da-DK" b="0" dirty="0">
              <a:latin typeface="+mn-lt"/>
              <a:ea typeface="ＭＳ Ｐゴシック" charset="0"/>
              <a:cs typeface="ＭＳ Ｐゴシック" charset="0"/>
            </a:endParaRPr>
          </a:p>
          <a:p>
            <a:pPr fontAlgn="base"/>
            <a:r>
              <a:rPr lang="da-DK" b="1" dirty="0">
                <a:latin typeface="+mn-lt"/>
                <a:ea typeface="ＭＳ Ｐゴシック" charset="0"/>
                <a:cs typeface="ＭＳ Ｐゴシック" charset="0"/>
              </a:rPr>
              <a:t>Øvelse med ballon og papirpose</a:t>
            </a:r>
          </a:p>
          <a:p>
            <a:pPr fontAlgn="base"/>
            <a:r>
              <a:rPr lang="da-DK" b="0" u="sng" dirty="0">
                <a:effectLst/>
                <a:latin typeface="+mn-lt"/>
              </a:rPr>
              <a:t>Formål: </a:t>
            </a:r>
            <a:r>
              <a:rPr lang="da-DK" dirty="0">
                <a:effectLst/>
                <a:latin typeface="+mn-lt"/>
              </a:rPr>
              <a:t>Læreren</a:t>
            </a:r>
            <a:r>
              <a:rPr lang="da-DK" baseline="0" dirty="0">
                <a:effectLst/>
                <a:latin typeface="+mn-lt"/>
              </a:rPr>
              <a:t> </a:t>
            </a:r>
            <a:r>
              <a:rPr lang="da-DK" dirty="0">
                <a:effectLst/>
                <a:latin typeface="+mn-lt"/>
              </a:rPr>
              <a:t>viser eleverne, hvordan lungerne kommer af med luften og forskellen på en syg og en rask lunge. </a:t>
            </a:r>
            <a:br>
              <a:rPr lang="da-DK" dirty="0">
                <a:effectLst/>
                <a:latin typeface="+mn-lt"/>
              </a:rPr>
            </a:br>
            <a:r>
              <a:rPr lang="da-DK" b="0" u="sng" dirty="0">
                <a:effectLst/>
                <a:latin typeface="+mn-lt"/>
              </a:rPr>
              <a:t>Redskaber:</a:t>
            </a:r>
            <a:r>
              <a:rPr lang="da-DK" dirty="0">
                <a:effectLst/>
                <a:latin typeface="+mn-lt"/>
              </a:rPr>
              <a:t> En ballon og en papirspose/frysepose</a:t>
            </a:r>
            <a:br>
              <a:rPr lang="da-DK" dirty="0">
                <a:effectLst/>
                <a:latin typeface="+mn-lt"/>
              </a:rPr>
            </a:br>
            <a:r>
              <a:rPr lang="da-DK" dirty="0">
                <a:effectLst/>
                <a:latin typeface="+mn-lt"/>
              </a:rPr>
              <a:t/>
            </a:r>
            <a:br>
              <a:rPr lang="da-DK" dirty="0">
                <a:effectLst/>
                <a:latin typeface="+mn-lt"/>
              </a:rPr>
            </a:br>
            <a:r>
              <a:rPr lang="da-DK" b="0" u="sng" dirty="0">
                <a:effectLst/>
                <a:latin typeface="+mn-lt"/>
              </a:rPr>
              <a:t>Metode:</a:t>
            </a:r>
            <a:r>
              <a:rPr lang="da-DK" b="1" dirty="0">
                <a:effectLst/>
                <a:latin typeface="+mn-lt"/>
              </a:rPr>
              <a:t> </a:t>
            </a:r>
            <a:endParaRPr lang="da-DK" dirty="0">
              <a:effectLst/>
              <a:latin typeface="+mn-lt"/>
            </a:endParaRPr>
          </a:p>
          <a:p>
            <a:pPr fontAlgn="base"/>
            <a:r>
              <a:rPr lang="da-DK" sz="1200" kern="1200" dirty="0">
                <a:solidFill>
                  <a:schemeClr val="tx1"/>
                </a:solidFill>
                <a:effectLst/>
                <a:latin typeface="+mn-lt"/>
                <a:ea typeface="+mn-ea"/>
                <a:cs typeface="+mn-cs"/>
              </a:rPr>
              <a:t>1.Tag en ballon og pust den op uden at binde til. Inden du slipper luften ud, så spørg eleverne, hvad der vil ske med luften. På samme måde fyldes vores </a:t>
            </a:r>
            <a:r>
              <a:rPr lang="da-DK" sz="1200" kern="1200" dirty="0" smtClean="0">
                <a:solidFill>
                  <a:schemeClr val="tx1"/>
                </a:solidFill>
                <a:effectLst/>
                <a:latin typeface="+mn-lt"/>
                <a:ea typeface="+mn-ea"/>
                <a:cs typeface="+mn-cs"/>
              </a:rPr>
              <a:t>lunger, </a:t>
            </a:r>
            <a:r>
              <a:rPr lang="da-DK" sz="1200" kern="1200" dirty="0">
                <a:solidFill>
                  <a:schemeClr val="tx1"/>
                </a:solidFill>
                <a:effectLst/>
                <a:latin typeface="+mn-lt"/>
                <a:ea typeface="+mn-ea"/>
                <a:cs typeface="+mn-cs"/>
              </a:rPr>
              <a:t>når vi trækker vejret ind. Slip ballonen og se at ballonens elasticitet gør, at luften kommer ud af sig selv. Vi raske mennesker bruger, ligesom ballonen, ikke så meget energi på at ånde ud.</a:t>
            </a:r>
          </a:p>
          <a:p>
            <a:pPr fontAlgn="base"/>
            <a:endParaRPr lang="da-DK" sz="1200" kern="1200" dirty="0">
              <a:solidFill>
                <a:schemeClr val="tx1"/>
              </a:solidFill>
              <a:effectLst/>
              <a:latin typeface="+mn-lt"/>
              <a:ea typeface="+mn-ea"/>
              <a:cs typeface="+mn-cs"/>
            </a:endParaRPr>
          </a:p>
          <a:p>
            <a:pPr fontAlgn="base"/>
            <a:r>
              <a:rPr lang="da-DK" sz="1200" kern="1200" dirty="0">
                <a:solidFill>
                  <a:schemeClr val="tx1"/>
                </a:solidFill>
                <a:effectLst/>
                <a:latin typeface="+mn-lt"/>
                <a:ea typeface="+mn-ea"/>
                <a:cs typeface="+mn-cs"/>
              </a:rPr>
              <a:t>2. Tag en papirspose og pust luft i den. Inden du slipper luften ud, så spørg eleverne, hvad der vil ske med </a:t>
            </a:r>
            <a:r>
              <a:rPr lang="da-DK" sz="1200" kern="1200" dirty="0" smtClean="0">
                <a:solidFill>
                  <a:schemeClr val="tx1"/>
                </a:solidFill>
                <a:effectLst/>
                <a:latin typeface="+mn-lt"/>
                <a:ea typeface="+mn-ea"/>
                <a:cs typeface="+mn-cs"/>
              </a:rPr>
              <a:t>luften</a:t>
            </a:r>
            <a:r>
              <a:rPr lang="da-DK" sz="1200" kern="1200" baseline="0" dirty="0" smtClean="0">
                <a:solidFill>
                  <a:schemeClr val="tx1"/>
                </a:solidFill>
                <a:effectLst/>
                <a:latin typeface="+mn-lt"/>
                <a:ea typeface="+mn-ea"/>
                <a:cs typeface="+mn-cs"/>
              </a:rPr>
              <a:t>. Slip herefter for åbningen</a:t>
            </a:r>
            <a:r>
              <a:rPr lang="da-DK" sz="1200" kern="1200" dirty="0" smtClean="0">
                <a:solidFill>
                  <a:schemeClr val="tx1"/>
                </a:solidFill>
                <a:effectLst/>
                <a:latin typeface="+mn-lt"/>
                <a:ea typeface="+mn-ea"/>
                <a:cs typeface="+mn-cs"/>
              </a:rPr>
              <a:t>.</a:t>
            </a:r>
            <a:r>
              <a:rPr lang="da-DK" sz="1200" kern="1200" dirty="0">
                <a:solidFill>
                  <a:schemeClr val="tx1"/>
                </a:solidFill>
                <a:effectLst/>
                <a:latin typeface="+mn-lt"/>
                <a:ea typeface="+mn-ea"/>
                <a:cs typeface="+mn-cs"/>
              </a:rPr>
              <a:t> Hos syge lunger kan elasticiteten være væk, og luften bliver ikke automatisk presset ud. De syge lunger er som en </a:t>
            </a:r>
            <a:r>
              <a:rPr lang="da-DK" sz="1200" kern="1200" dirty="0" smtClean="0">
                <a:solidFill>
                  <a:schemeClr val="tx1"/>
                </a:solidFill>
                <a:effectLst/>
                <a:latin typeface="+mn-lt"/>
                <a:ea typeface="+mn-ea"/>
                <a:cs typeface="+mn-cs"/>
              </a:rPr>
              <a:t>papirspose, </a:t>
            </a:r>
            <a:r>
              <a:rPr lang="da-DK" sz="1200" kern="1200" dirty="0">
                <a:solidFill>
                  <a:schemeClr val="tx1"/>
                </a:solidFill>
                <a:effectLst/>
                <a:latin typeface="+mn-lt"/>
                <a:ea typeface="+mn-ea"/>
                <a:cs typeface="+mn-cs"/>
              </a:rPr>
              <a:t>du puster op og </a:t>
            </a:r>
            <a:r>
              <a:rPr lang="da-DK" sz="1200" kern="1200" dirty="0" smtClean="0">
                <a:solidFill>
                  <a:schemeClr val="tx1"/>
                </a:solidFill>
                <a:effectLst/>
                <a:latin typeface="+mn-lt"/>
                <a:ea typeface="+mn-ea"/>
                <a:cs typeface="+mn-cs"/>
              </a:rPr>
              <a:t>slipper, </a:t>
            </a:r>
            <a:r>
              <a:rPr lang="da-DK" sz="1200" kern="1200" dirty="0">
                <a:solidFill>
                  <a:schemeClr val="tx1"/>
                </a:solidFill>
                <a:effectLst/>
                <a:latin typeface="+mn-lt"/>
                <a:ea typeface="+mn-ea"/>
                <a:cs typeface="+mn-cs"/>
              </a:rPr>
              <a:t>og alligevel bliver luften i posen.</a:t>
            </a:r>
          </a:p>
          <a:p>
            <a:pPr lvl="0"/>
            <a:endParaRPr lang="da-DK" dirty="0">
              <a:latin typeface="+mn-lt"/>
              <a:ea typeface="ＭＳ Ｐゴシック" charset="0"/>
              <a:cs typeface="ＭＳ Ｐゴシック" charset="0"/>
            </a:endParaRPr>
          </a:p>
          <a:p>
            <a:r>
              <a:rPr lang="da-DK" b="1" dirty="0">
                <a:latin typeface="+mn-lt"/>
                <a:ea typeface="ＭＳ Ｐゴシック" charset="0"/>
                <a:cs typeface="ＭＳ Ｐゴシック" charset="0"/>
              </a:rPr>
              <a:t>Spørg: </a:t>
            </a:r>
          </a:p>
          <a:p>
            <a:r>
              <a:rPr lang="da-DK" dirty="0">
                <a:latin typeface="+mn-lt"/>
                <a:ea typeface="ＭＳ Ｐゴシック" charset="0"/>
                <a:cs typeface="ＭＳ Ｐゴシック" charset="0"/>
              </a:rPr>
              <a:t>Få eleverne til at fortælle, hvad der sker med papirsposen og </a:t>
            </a:r>
            <a:r>
              <a:rPr lang="da-DK" dirty="0" smtClean="0">
                <a:latin typeface="+mn-lt"/>
                <a:ea typeface="ＭＳ Ｐゴシック" charset="0"/>
                <a:cs typeface="ＭＳ Ｐゴシック" charset="0"/>
              </a:rPr>
              <a:t>ballonen, </a:t>
            </a:r>
            <a:r>
              <a:rPr lang="da-DK" dirty="0">
                <a:latin typeface="+mn-lt"/>
                <a:ea typeface="ＭＳ Ｐゴシック" charset="0"/>
                <a:cs typeface="ＭＳ Ｐゴシック" charset="0"/>
              </a:rPr>
              <a:t>samt hvad forskellen er.</a:t>
            </a:r>
            <a:endParaRPr lang="da-DK" dirty="0"/>
          </a:p>
        </p:txBody>
      </p:sp>
      <p:sp>
        <p:nvSpPr>
          <p:cNvPr id="4" name="Pladsholder til slidenummer 3"/>
          <p:cNvSpPr>
            <a:spLocks noGrp="1"/>
          </p:cNvSpPr>
          <p:nvPr>
            <p:ph type="sldNum" sz="quarter" idx="5"/>
          </p:nvPr>
        </p:nvSpPr>
        <p:spPr/>
        <p:txBody>
          <a:bodyPr/>
          <a:lstStyle/>
          <a:p>
            <a:fld id="{80D9ED4F-90B4-4BD8-A817-6A0A9D03637F}" type="slidenum">
              <a:rPr lang="ko-KR" altLang="en-US" smtClean="0"/>
              <a:t>6</a:t>
            </a:fld>
            <a:endParaRPr lang="ko-KR" altLang="en-US"/>
          </a:p>
        </p:txBody>
      </p:sp>
    </p:spTree>
    <p:extLst>
      <p:ext uri="{BB962C8B-B14F-4D97-AF65-F5344CB8AC3E}">
        <p14:creationId xmlns:p14="http://schemas.microsoft.com/office/powerpoint/2010/main" val="3740650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
                <a:schemeClr val="accent1"/>
              </a:buClr>
              <a:buSzTx/>
              <a:buFont typeface="Wingdings" charset="2"/>
              <a:buNone/>
              <a:tabLst/>
              <a:defRPr/>
            </a:pPr>
            <a:r>
              <a:rPr lang="da-DK" b="1" dirty="0">
                <a:latin typeface="+mn-lt"/>
              </a:rPr>
              <a:t>Spørg:</a:t>
            </a:r>
            <a:r>
              <a:rPr lang="da-DK" b="1" baseline="0" dirty="0">
                <a:latin typeface="+mn-lt"/>
              </a:rPr>
              <a:t> </a:t>
            </a:r>
          </a:p>
          <a:p>
            <a:pPr marL="0" marR="0" indent="0" algn="l" defTabSz="457200" rtl="0" eaLnBrk="1" fontAlgn="auto" latinLnBrk="0" hangingPunct="1">
              <a:lnSpc>
                <a:spcPct val="100000"/>
              </a:lnSpc>
              <a:spcBef>
                <a:spcPts val="0"/>
              </a:spcBef>
              <a:spcAft>
                <a:spcPts val="0"/>
              </a:spcAft>
              <a:buClr>
                <a:schemeClr val="accent1"/>
              </a:buClr>
              <a:buSzTx/>
              <a:buFont typeface="Wingdings" charset="2"/>
              <a:buNone/>
              <a:tabLst/>
              <a:defRPr/>
            </a:pPr>
            <a:endParaRPr lang="da-DK" sz="1200" dirty="0">
              <a:latin typeface="+mn-lt"/>
            </a:endParaRPr>
          </a:p>
          <a:p>
            <a:pPr marL="0" indent="0">
              <a:buClr>
                <a:schemeClr val="accent1"/>
              </a:buClr>
              <a:buFont typeface="Arial"/>
              <a:buNone/>
            </a:pPr>
            <a:r>
              <a:rPr lang="da-DK" sz="1200" b="1" dirty="0">
                <a:latin typeface="+mn-lt"/>
              </a:rPr>
              <a:t>Hvad sker der, når vi er aktive?</a:t>
            </a:r>
          </a:p>
          <a:p>
            <a:pPr marL="0" indent="0">
              <a:buClr>
                <a:schemeClr val="accent1"/>
              </a:buClr>
              <a:buFont typeface="Arial"/>
              <a:buNone/>
            </a:pPr>
            <a:endParaRPr lang="da-DK" sz="1200" b="1" dirty="0">
              <a:latin typeface="+mn-lt"/>
            </a:endParaRPr>
          </a:p>
          <a:p>
            <a:pPr marL="0" indent="0">
              <a:buClr>
                <a:schemeClr val="accent1"/>
              </a:buClr>
              <a:buFont typeface="Arial"/>
              <a:buNone/>
            </a:pPr>
            <a:r>
              <a:rPr lang="da-DK" sz="1200" u="sng" dirty="0">
                <a:latin typeface="+mn-lt"/>
              </a:rPr>
              <a:t>Baggrunds information til læren: </a:t>
            </a:r>
          </a:p>
          <a:p>
            <a:pPr marL="0" indent="0">
              <a:buClr>
                <a:schemeClr val="accent1"/>
              </a:buClr>
              <a:buFont typeface="Arial"/>
              <a:buNone/>
            </a:pPr>
            <a:r>
              <a:rPr lang="da-DK" sz="1200" dirty="0">
                <a:latin typeface="+mn-lt"/>
              </a:rPr>
              <a:t>- Man bliver forpustet</a:t>
            </a:r>
          </a:p>
          <a:p>
            <a:pPr marL="0" indent="0">
              <a:buClr>
                <a:schemeClr val="accent1"/>
              </a:buClr>
              <a:buFont typeface="Arial"/>
              <a:buNone/>
            </a:pPr>
            <a:r>
              <a:rPr lang="da-DK" sz="1200" dirty="0">
                <a:latin typeface="+mn-lt"/>
              </a:rPr>
              <a:t>- Forbedring af transport af</a:t>
            </a:r>
            <a:r>
              <a:rPr lang="da-DK" sz="1200" baseline="0" dirty="0">
                <a:latin typeface="+mn-lt"/>
              </a:rPr>
              <a:t> ilt rundt i kroppen</a:t>
            </a:r>
            <a:endParaRPr lang="da-DK" sz="1200" dirty="0">
              <a:latin typeface="+mn-lt"/>
            </a:endParaRPr>
          </a:p>
          <a:p>
            <a:pPr marL="0" indent="0">
              <a:buClr>
                <a:schemeClr val="accent1"/>
              </a:buClr>
              <a:buFont typeface="Arial"/>
              <a:buNone/>
            </a:pPr>
            <a:r>
              <a:rPr lang="da-DK" sz="1200" dirty="0">
                <a:latin typeface="+mn-lt"/>
              </a:rPr>
              <a:t>- Forbedring af musklernes evne til at udnytte ilten samt forbedre fedtforbrændingen</a:t>
            </a:r>
          </a:p>
          <a:p>
            <a:pPr marL="0" indent="0">
              <a:buClr>
                <a:schemeClr val="accent1"/>
              </a:buClr>
              <a:buFont typeface="Arial"/>
              <a:buNone/>
            </a:pPr>
            <a:r>
              <a:rPr lang="da-DK" sz="1200" dirty="0">
                <a:latin typeface="+mn-lt"/>
              </a:rPr>
              <a:t>- Forbedring af restitutionsevnen </a:t>
            </a:r>
          </a:p>
          <a:p>
            <a:pPr fontAlgn="base"/>
            <a:endParaRPr lang="da-DK" sz="1200" b="1" i="0" kern="1200" dirty="0">
              <a:solidFill>
                <a:schemeClr val="tx1"/>
              </a:solidFill>
              <a:effectLst/>
              <a:latin typeface="+mn-lt"/>
              <a:ea typeface="ＭＳ Ｐゴシック" charset="0"/>
              <a:cs typeface="ＭＳ Ｐゴシック" charset="0"/>
            </a:endParaRPr>
          </a:p>
          <a:p>
            <a:pPr fontAlgn="base"/>
            <a:r>
              <a:rPr lang="da-DK" sz="1200" b="0" i="0" kern="1200" dirty="0">
                <a:solidFill>
                  <a:schemeClr val="tx1"/>
                </a:solidFill>
                <a:effectLst/>
                <a:latin typeface="+mn-lt"/>
                <a:ea typeface="ＭＳ Ｐゴシック" charset="0"/>
                <a:cs typeface="ＭＳ Ｐゴシック" charset="0"/>
              </a:rPr>
              <a:t>Når vi er fysisk aktive og bliver </a:t>
            </a:r>
            <a:r>
              <a:rPr lang="da-DK" sz="1200" b="0" i="0" kern="1200" dirty="0" smtClean="0">
                <a:solidFill>
                  <a:schemeClr val="tx1"/>
                </a:solidFill>
                <a:effectLst/>
                <a:latin typeface="+mn-lt"/>
                <a:ea typeface="ＭＳ Ｐゴシック" charset="0"/>
                <a:cs typeface="ＭＳ Ｐゴシック" charset="0"/>
              </a:rPr>
              <a:t>forpustede, </a:t>
            </a:r>
            <a:r>
              <a:rPr lang="da-DK" sz="1200" b="0" i="0" kern="1200" dirty="0">
                <a:solidFill>
                  <a:schemeClr val="tx1"/>
                </a:solidFill>
                <a:effectLst/>
                <a:latin typeface="+mn-lt"/>
                <a:ea typeface="ＭＳ Ｐゴシック" charset="0"/>
                <a:cs typeface="ＭＳ Ｐゴシック" charset="0"/>
              </a:rPr>
              <a:t>træner vi alle musklerne, så de bliver stærkere. Hjertet bliver også stærkere og kan pumpe mere blod og ilt ud i kroppen. Vi får flere blodkar og mere blod, og kan dermed få mere ilt ud til musklerne, så de lettere kan arbejde. </a:t>
            </a:r>
            <a:r>
              <a:rPr lang="da-DK" dirty="0">
                <a:latin typeface="+mn-lt"/>
              </a:rPr>
              <a:t>Når du er i god form, er</a:t>
            </a:r>
            <a:r>
              <a:rPr lang="da-DK" baseline="0" dirty="0">
                <a:latin typeface="+mn-lt"/>
              </a:rPr>
              <a:t> din krop bedre til at optage </a:t>
            </a:r>
            <a:r>
              <a:rPr lang="da-DK" baseline="0" dirty="0" smtClean="0">
                <a:latin typeface="+mn-lt"/>
              </a:rPr>
              <a:t>ilten, </a:t>
            </a:r>
            <a:r>
              <a:rPr lang="da-DK" baseline="0" dirty="0">
                <a:latin typeface="+mn-lt"/>
              </a:rPr>
              <a:t>og på den måde kommer der mere ilt rundt i kroppen fordi kroppen er bedre til at forsyne muskler og organer med ilt.</a:t>
            </a:r>
          </a:p>
          <a:p>
            <a:endParaRPr lang="da-DK" baseline="0" dirty="0">
              <a:latin typeface="+mn-lt"/>
            </a:endParaRPr>
          </a:p>
          <a:p>
            <a:r>
              <a:rPr lang="da-DK" sz="1200" b="1" kern="1200" dirty="0">
                <a:solidFill>
                  <a:schemeClr val="tx1"/>
                </a:solidFill>
                <a:effectLst/>
                <a:latin typeface="+mn-lt"/>
                <a:ea typeface="+mn-ea"/>
                <a:cs typeface="+mn-cs"/>
              </a:rPr>
              <a:t>Kan børn med en lungesygdom løbe og være med til sport?</a:t>
            </a:r>
          </a:p>
          <a:p>
            <a:r>
              <a:rPr lang="da-DK" sz="1200" kern="1200" dirty="0">
                <a:solidFill>
                  <a:schemeClr val="tx1"/>
                </a:solidFill>
                <a:effectLst/>
                <a:latin typeface="+mn-lt"/>
                <a:ea typeface="+mn-ea"/>
                <a:cs typeface="+mn-cs"/>
              </a:rPr>
              <a:t>Alle børn - også lungesyge børn - har gavn af frisk luft og fysisk aktivitet hver dag. Børn med astma og andre svære lungesygdomme skal dog have taget deres </a:t>
            </a:r>
            <a:r>
              <a:rPr lang="da-DK" sz="1200" kern="1200" dirty="0" smtClean="0">
                <a:solidFill>
                  <a:schemeClr val="tx1"/>
                </a:solidFill>
                <a:effectLst/>
                <a:latin typeface="+mn-lt"/>
                <a:ea typeface="+mn-ea"/>
                <a:cs typeface="+mn-cs"/>
              </a:rPr>
              <a:t>medicin </a:t>
            </a:r>
            <a:r>
              <a:rPr lang="da-DK" sz="1200" kern="1200" dirty="0">
                <a:solidFill>
                  <a:schemeClr val="tx1"/>
                </a:solidFill>
                <a:effectLst/>
                <a:latin typeface="+mn-lt"/>
                <a:ea typeface="+mn-ea"/>
                <a:cs typeface="+mn-cs"/>
              </a:rPr>
              <a:t>og have den med sig, når de kaster sig ud i leg og sport.</a:t>
            </a:r>
            <a:r>
              <a:rPr lang="da-DK" dirty="0">
                <a:effectLst/>
              </a:rPr>
              <a:t> </a:t>
            </a:r>
            <a:r>
              <a:rPr lang="da-DK" dirty="0" smtClean="0">
                <a:effectLst/>
              </a:rPr>
              <a:t>De, der er hårdest ramt af deres lungesygdom, har</a:t>
            </a:r>
            <a:r>
              <a:rPr lang="da-DK" baseline="0" dirty="0" smtClean="0">
                <a:effectLst/>
              </a:rPr>
              <a:t> ikke altid luft til at løbe og dyrke sport. De har til tider knap nok luft nok til at gennemføre skoledagen. </a:t>
            </a:r>
            <a:endParaRPr lang="da-DK" dirty="0">
              <a:effectLst/>
            </a:endParaRPr>
          </a:p>
          <a:p>
            <a:endParaRPr lang="da-DK" baseline="0" dirty="0">
              <a:effectLst/>
              <a:latin typeface="+mn-lt"/>
            </a:endParaRPr>
          </a:p>
          <a:p>
            <a:r>
              <a:rPr lang="da-DK" b="1" i="0" baseline="0" dirty="0"/>
              <a:t>Sugerørsøvelsen</a:t>
            </a:r>
            <a:endParaRPr lang="da-DK" baseline="0" dirty="0"/>
          </a:p>
          <a:p>
            <a:r>
              <a:rPr lang="da-DK" b="0" u="sng" baseline="0" dirty="0"/>
              <a:t>Formål</a:t>
            </a:r>
            <a:r>
              <a:rPr lang="da-DK" baseline="0" dirty="0"/>
              <a:t>: Eleverne mærker på egen krop, hvordan det føles ikke at kunne trække vejret ordentligt (at have en nedsat lungefunktion).</a:t>
            </a:r>
          </a:p>
          <a:p>
            <a:pPr marL="0" marR="0" lvl="0" indent="0" algn="l" defTabSz="457200" rtl="0" eaLnBrk="1" fontAlgn="auto" latinLnBrk="0" hangingPunct="1">
              <a:lnSpc>
                <a:spcPct val="100000"/>
              </a:lnSpc>
              <a:spcBef>
                <a:spcPts val="0"/>
              </a:spcBef>
              <a:spcAft>
                <a:spcPts val="0"/>
              </a:spcAft>
              <a:buClrTx/>
              <a:buSzTx/>
              <a:buFontTx/>
              <a:buNone/>
              <a:tabLst/>
              <a:defRPr/>
            </a:pPr>
            <a:r>
              <a:rPr lang="da-DK" sz="1200" b="0" u="sng" kern="1200" dirty="0">
                <a:solidFill>
                  <a:schemeClr val="tx1"/>
                </a:solidFill>
                <a:latin typeface="+mn-lt"/>
                <a:ea typeface="+mn-ea"/>
                <a:cs typeface="+mn-cs"/>
              </a:rPr>
              <a:t>Redskaber:</a:t>
            </a:r>
            <a:r>
              <a:rPr lang="da-DK" sz="1200" b="0" u="none" kern="1200" baseline="0" dirty="0">
                <a:solidFill>
                  <a:schemeClr val="tx1"/>
                </a:solidFill>
                <a:latin typeface="+mn-lt"/>
                <a:ea typeface="+mn-ea"/>
                <a:cs typeface="+mn-cs"/>
              </a:rPr>
              <a:t> </a:t>
            </a:r>
            <a:r>
              <a:rPr lang="da-DK" sz="1200" b="0" kern="1200" dirty="0">
                <a:solidFill>
                  <a:schemeClr val="tx1"/>
                </a:solidFill>
                <a:latin typeface="+mn-lt"/>
                <a:ea typeface="+mn-ea"/>
                <a:cs typeface="+mn-cs"/>
              </a:rPr>
              <a:t>Et sugerør til hver elev</a:t>
            </a:r>
          </a:p>
          <a:p>
            <a:pPr marL="0" marR="0" lvl="0" indent="0" algn="l" defTabSz="457200" rtl="0" eaLnBrk="1" fontAlgn="auto" latinLnBrk="0" hangingPunct="1">
              <a:lnSpc>
                <a:spcPct val="100000"/>
              </a:lnSpc>
              <a:spcBef>
                <a:spcPts val="0"/>
              </a:spcBef>
              <a:spcAft>
                <a:spcPts val="0"/>
              </a:spcAft>
              <a:buClrTx/>
              <a:buSzTx/>
              <a:buFontTx/>
              <a:buNone/>
              <a:tabLst/>
              <a:defRPr/>
            </a:pPr>
            <a:endParaRPr lang="da-DK" baseline="0" dirty="0"/>
          </a:p>
          <a:p>
            <a:r>
              <a:rPr lang="da-DK" b="0" u="sng" baseline="0" dirty="0"/>
              <a:t>Udførsel</a:t>
            </a:r>
            <a:r>
              <a:rPr lang="da-DK" baseline="0" dirty="0"/>
              <a:t> </a:t>
            </a:r>
          </a:p>
          <a:p>
            <a:pPr marL="171450" indent="-171450">
              <a:buFont typeface="Arial" panose="020B0604020202020204" pitchFamily="34" charset="0"/>
              <a:buChar char="•"/>
            </a:pPr>
            <a:r>
              <a:rPr lang="da-DK" baseline="0" dirty="0"/>
              <a:t>Lad eleverne først trække vejret normalt </a:t>
            </a:r>
          </a:p>
          <a:p>
            <a:pPr marL="171450" indent="-171450">
              <a:buFont typeface="Arial" panose="020B0604020202020204" pitchFamily="34" charset="0"/>
              <a:buChar char="•"/>
            </a:pPr>
            <a:r>
              <a:rPr lang="da-DK" baseline="0" dirty="0"/>
              <a:t>Giv dem derefter et sugerør. Lad eleverne trække vejret normalt gennem sugerøret, mens de holder sig for næsen. </a:t>
            </a:r>
          </a:p>
          <a:p>
            <a:pPr marL="171450" indent="-171450">
              <a:buFont typeface="Arial" panose="020B0604020202020204" pitchFamily="34" charset="0"/>
              <a:buChar char="•"/>
            </a:pPr>
            <a:r>
              <a:rPr lang="da-DK" baseline="0" dirty="0"/>
              <a:t>Derefter skal eleverne lave høje knæløft/sprællemænd, mens de fortsat trækker vejret gennem sugerøret og holder sig for næsen. </a:t>
            </a:r>
          </a:p>
          <a:p>
            <a:pPr marL="171450" indent="-171450">
              <a:buFont typeface="Arial" panose="020B0604020202020204" pitchFamily="34" charset="0"/>
              <a:buChar char="•"/>
            </a:pPr>
            <a:r>
              <a:rPr lang="da-DK" baseline="0" dirty="0"/>
              <a:t>Spørg hvordan det var at trække vejret gennem sugerøret. </a:t>
            </a:r>
          </a:p>
          <a:p>
            <a:pPr marL="171450" indent="-171450">
              <a:buFont typeface="Arial" panose="020B0604020202020204" pitchFamily="34" charset="0"/>
              <a:buChar char="•"/>
            </a:pPr>
            <a:r>
              <a:rPr lang="da-DK" baseline="0" dirty="0" smtClean="0"/>
              <a:t>Fortæl, at </a:t>
            </a:r>
            <a:r>
              <a:rPr lang="da-DK" baseline="0" dirty="0"/>
              <a:t>det svarer til en nedsat lungefunktion som hos en lungepatient.</a:t>
            </a:r>
          </a:p>
          <a:p>
            <a:endParaRPr lang="da-DK" sz="1200" b="0" kern="1200" dirty="0">
              <a:solidFill>
                <a:schemeClr val="tx1"/>
              </a:solidFill>
              <a:latin typeface="+mn-lt"/>
              <a:ea typeface="+mn-ea"/>
              <a:cs typeface="+mn-cs"/>
            </a:endParaRPr>
          </a:p>
          <a:p>
            <a:r>
              <a:rPr lang="da-DK" sz="1200" b="0" u="sng" kern="1200" dirty="0">
                <a:solidFill>
                  <a:schemeClr val="tx1"/>
                </a:solidFill>
                <a:latin typeface="+mn-lt"/>
                <a:ea typeface="+mn-ea"/>
                <a:cs typeface="+mn-cs"/>
              </a:rPr>
              <a:t>Metode: </a:t>
            </a:r>
            <a:r>
              <a:rPr lang="da-DK" sz="1200" b="0" kern="1200" dirty="0">
                <a:solidFill>
                  <a:schemeClr val="tx1"/>
                </a:solidFill>
                <a:latin typeface="+mn-lt"/>
                <a:ea typeface="+mn-ea"/>
                <a:cs typeface="+mn-cs"/>
              </a:rPr>
              <a:t>Eleverne får et sugerør.</a:t>
            </a:r>
          </a:p>
          <a:p>
            <a:r>
              <a:rPr lang="da-DK" sz="1200" b="0" kern="1200" dirty="0">
                <a:solidFill>
                  <a:schemeClr val="tx1"/>
                </a:solidFill>
                <a:latin typeface="+mn-lt"/>
                <a:ea typeface="+mn-ea"/>
                <a:cs typeface="+mn-cs"/>
              </a:rPr>
              <a:t>Først skal de trække vejret normalt.</a:t>
            </a:r>
          </a:p>
          <a:p>
            <a:r>
              <a:rPr lang="da-DK" sz="1200" b="0" kern="1200" dirty="0">
                <a:solidFill>
                  <a:schemeClr val="tx1"/>
                </a:solidFill>
                <a:latin typeface="+mn-lt"/>
                <a:ea typeface="+mn-ea"/>
                <a:cs typeface="+mn-cs"/>
              </a:rPr>
              <a:t>Derefter skal de trække vejret normalt gennem sugerøret, mens de holder sig for næsen – spørg dem derefter, hvordan det var.</a:t>
            </a:r>
            <a:r>
              <a:rPr lang="da-DK" sz="1200" b="0" kern="1200" baseline="0" dirty="0">
                <a:solidFill>
                  <a:schemeClr val="tx1"/>
                </a:solidFill>
                <a:latin typeface="+mn-lt"/>
                <a:ea typeface="+mn-ea"/>
                <a:cs typeface="+mn-cs"/>
              </a:rPr>
              <a:t> </a:t>
            </a:r>
            <a:r>
              <a:rPr lang="da-DK" sz="1200" b="0" kern="1200" dirty="0">
                <a:solidFill>
                  <a:schemeClr val="tx1"/>
                </a:solidFill>
                <a:latin typeface="+mn-lt"/>
                <a:ea typeface="+mn-ea"/>
                <a:cs typeface="+mn-cs"/>
              </a:rPr>
              <a:t>Derefter skal de lave høje knæløftninger, løbe rundt i lokalet eller skolegården (afhængigt af, hvor I står og hvor meget tid I har), mens de trækker vejret gennem sugerøret og holder sig for næsen – spørg dem igen, hvordan det var.</a:t>
            </a:r>
          </a:p>
          <a:p>
            <a:endParaRPr lang="da-DK" sz="1200" b="0" kern="1200" dirty="0">
              <a:solidFill>
                <a:schemeClr val="tx1"/>
              </a:solidFill>
              <a:latin typeface="+mn-lt"/>
              <a:ea typeface="+mn-ea"/>
              <a:cs typeface="+mn-cs"/>
            </a:endParaRPr>
          </a:p>
          <a:p>
            <a:r>
              <a:rPr lang="da-DK" sz="1200" b="0" kern="1200" dirty="0">
                <a:solidFill>
                  <a:schemeClr val="tx1"/>
                </a:solidFill>
                <a:latin typeface="+mn-lt"/>
                <a:ea typeface="+mn-ea"/>
                <a:cs typeface="+mn-cs"/>
              </a:rPr>
              <a:t>Få dem til at sætte ord på forskellen mellem at trække vejret på de forskellige måder. Fortæl dem, at når de trækker vejret med sugerør, svarer det til at have en nedsat lungefunktion på ca. 30-50%.</a:t>
            </a:r>
          </a:p>
          <a:p>
            <a:endParaRPr lang="da-DK" baseline="0" dirty="0"/>
          </a:p>
          <a:p>
            <a:r>
              <a:rPr lang="da-DK" baseline="0" dirty="0"/>
              <a:t>Spørg eleverne, hvad der sker med kroppen og vejrtrækningen.</a:t>
            </a:r>
            <a:endParaRPr lang="da-DK" dirty="0">
              <a:latin typeface="+mn-lt"/>
            </a:endParaRPr>
          </a:p>
          <a:p>
            <a:endParaRPr lang="da-DK" dirty="0"/>
          </a:p>
        </p:txBody>
      </p:sp>
      <p:sp>
        <p:nvSpPr>
          <p:cNvPr id="4" name="Pladsholder til slidenummer 3"/>
          <p:cNvSpPr>
            <a:spLocks noGrp="1"/>
          </p:cNvSpPr>
          <p:nvPr>
            <p:ph type="sldNum" sz="quarter" idx="5"/>
          </p:nvPr>
        </p:nvSpPr>
        <p:spPr/>
        <p:txBody>
          <a:bodyPr/>
          <a:lstStyle/>
          <a:p>
            <a:fld id="{80D9ED4F-90B4-4BD8-A817-6A0A9D03637F}" type="slidenum">
              <a:rPr lang="ko-KR" altLang="en-US" smtClean="0"/>
              <a:t>7</a:t>
            </a:fld>
            <a:endParaRPr lang="ko-KR" altLang="en-US"/>
          </a:p>
        </p:txBody>
      </p:sp>
    </p:spTree>
    <p:extLst>
      <p:ext uri="{BB962C8B-B14F-4D97-AF65-F5344CB8AC3E}">
        <p14:creationId xmlns:p14="http://schemas.microsoft.com/office/powerpoint/2010/main" val="3874034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base"/>
            <a:r>
              <a:rPr lang="da-DK" b="1" dirty="0">
                <a:ea typeface="ＭＳ Ｐゴシック" charset="0"/>
                <a:cs typeface="ＭＳ Ｐゴシック" charset="0"/>
              </a:rPr>
              <a:t>Øvelse:</a:t>
            </a:r>
            <a:r>
              <a:rPr lang="da-DK" b="1" baseline="0" dirty="0">
                <a:ea typeface="ＭＳ Ｐゴシック" charset="0"/>
                <a:cs typeface="ＭＳ Ｐゴシック" charset="0"/>
              </a:rPr>
              <a:t> tal to og to</a:t>
            </a:r>
          </a:p>
          <a:p>
            <a:pPr fontAlgn="base"/>
            <a:r>
              <a:rPr lang="da-DK" dirty="0">
                <a:ea typeface="ＭＳ Ｐゴシック" charset="0"/>
                <a:cs typeface="ＭＳ Ｐゴシック" charset="0"/>
              </a:rPr>
              <a:t>Giv eleverne</a:t>
            </a:r>
            <a:r>
              <a:rPr lang="da-DK" baseline="0" dirty="0">
                <a:ea typeface="ＭＳ Ｐゴシック" charset="0"/>
                <a:cs typeface="ＭＳ Ｐゴシック" charset="0"/>
              </a:rPr>
              <a:t> </a:t>
            </a:r>
            <a:r>
              <a:rPr lang="da-DK" dirty="0">
                <a:ea typeface="ＭＳ Ｐゴシック" charset="0"/>
                <a:cs typeface="ＭＳ Ｐゴシック" charset="0"/>
              </a:rPr>
              <a:t>2 minutter til at snakke sammen i par om spørgsmålene</a:t>
            </a:r>
            <a:r>
              <a:rPr lang="da-DK" baseline="0" dirty="0">
                <a:ea typeface="ＭＳ Ｐゴシック" charset="0"/>
                <a:cs typeface="ＭＳ Ｐゴシック" charset="0"/>
              </a:rPr>
              <a:t> ovenfor. F</a:t>
            </a:r>
            <a:r>
              <a:rPr lang="da-DK" dirty="0">
                <a:ea typeface="ＭＳ Ｐゴシック" charset="0"/>
                <a:cs typeface="ＭＳ Ｐゴシック" charset="0"/>
              </a:rPr>
              <a:t>å derefter lidt kommentarer i plenum, som kan bruges</a:t>
            </a:r>
            <a:r>
              <a:rPr lang="da-DK" baseline="0" dirty="0">
                <a:ea typeface="ＭＳ Ｐゴシック" charset="0"/>
                <a:cs typeface="ＭＳ Ｐゴシック" charset="0"/>
              </a:rPr>
              <a:t> </a:t>
            </a:r>
            <a:r>
              <a:rPr lang="da-DK" dirty="0">
                <a:ea typeface="ＭＳ Ｐゴシック" charset="0"/>
                <a:cs typeface="ＭＳ Ｐゴシック" charset="0"/>
              </a:rPr>
              <a:t>til at tale</a:t>
            </a:r>
            <a:r>
              <a:rPr lang="da-DK" baseline="0" dirty="0">
                <a:ea typeface="ＭＳ Ｐゴシック" charset="0"/>
                <a:cs typeface="ＭＳ Ｐゴシック" charset="0"/>
              </a:rPr>
              <a:t> om, hvordan de kan passe godt på deres lunger og hjælper lungesyge børn Fx:</a:t>
            </a:r>
          </a:p>
          <a:p>
            <a:pPr fontAlgn="base"/>
            <a:endParaRPr lang="da-DK" dirty="0">
              <a:ea typeface="ＭＳ Ｐゴシック" charset="0"/>
              <a:cs typeface="ＭＳ Ｐゴシック" charset="0"/>
            </a:endParaRPr>
          </a:p>
          <a:p>
            <a:pPr fontAlgn="base"/>
            <a:r>
              <a:rPr lang="da-DK" b="1" dirty="0">
                <a:ea typeface="ＭＳ Ｐゴシック" charset="0"/>
                <a:cs typeface="ＭＳ Ｐゴシック" charset="0"/>
              </a:rPr>
              <a:t>Spørgsmål</a:t>
            </a:r>
            <a:r>
              <a:rPr lang="da-DK" b="1" baseline="0" dirty="0">
                <a:ea typeface="ＭＳ Ｐゴシック" charset="0"/>
                <a:cs typeface="ＭＳ Ｐゴシック" charset="0"/>
              </a:rPr>
              <a:t> 1: Hvordan kan du passe godt på dine lunger?</a:t>
            </a:r>
            <a:endParaRPr lang="da-DK" b="1" dirty="0">
              <a:ea typeface="ＭＳ Ｐゴシック" charset="0"/>
              <a:cs typeface="ＭＳ Ｐゴシック" charset="0"/>
            </a:endParaRPr>
          </a:p>
          <a:p>
            <a:pPr marL="171450" indent="-171450" fontAlgn="base">
              <a:buFontTx/>
              <a:buChar char="-"/>
            </a:pPr>
            <a:r>
              <a:rPr lang="da-DK" baseline="0" dirty="0">
                <a:ea typeface="ＭＳ Ｐゴシック" charset="0"/>
                <a:cs typeface="ＭＳ Ｐゴシック" charset="0"/>
              </a:rPr>
              <a:t>Dyrke sport og være aktiv</a:t>
            </a:r>
          </a:p>
          <a:p>
            <a:pPr marL="171450" indent="-171450" fontAlgn="base">
              <a:buFontTx/>
              <a:buChar char="-"/>
            </a:pPr>
            <a:r>
              <a:rPr lang="da-DK" baseline="0" dirty="0">
                <a:ea typeface="ＭＳ Ｐゴシック" charset="0"/>
                <a:cs typeface="ＭＳ Ｐゴシック" charset="0"/>
              </a:rPr>
              <a:t>Gå udenfor og få frisk luft</a:t>
            </a:r>
          </a:p>
          <a:p>
            <a:pPr marL="171450" indent="-171450" fontAlgn="base">
              <a:buFontTx/>
              <a:buChar char="-"/>
            </a:pPr>
            <a:r>
              <a:rPr lang="da-DK" baseline="0" dirty="0">
                <a:ea typeface="ＭＳ Ｐゴシック" charset="0"/>
                <a:cs typeface="ＭＳ Ｐゴシック" charset="0"/>
              </a:rPr>
              <a:t>Lufte ud derhjemme</a:t>
            </a:r>
          </a:p>
          <a:p>
            <a:pPr marL="171450" indent="-171450" fontAlgn="base">
              <a:buFontTx/>
              <a:buChar char="-"/>
            </a:pPr>
            <a:r>
              <a:rPr lang="da-DK" baseline="0" dirty="0">
                <a:ea typeface="ＭＳ Ｐゴシック" charset="0"/>
                <a:cs typeface="ＭＳ Ｐゴシック" charset="0"/>
              </a:rPr>
              <a:t>Undgå rygning, </a:t>
            </a:r>
            <a:r>
              <a:rPr lang="da-DK" baseline="0" dirty="0" err="1">
                <a:ea typeface="ＭＳ Ｐゴシック" charset="0"/>
                <a:cs typeface="ＭＳ Ｐゴシック" charset="0"/>
              </a:rPr>
              <a:t>trafikos</a:t>
            </a:r>
            <a:r>
              <a:rPr lang="da-DK" baseline="0" dirty="0">
                <a:ea typeface="ＭＳ Ｐゴシック" charset="0"/>
                <a:cs typeface="ＭＳ Ｐゴシック" charset="0"/>
              </a:rPr>
              <a:t> og andre skadelige partikler</a:t>
            </a:r>
          </a:p>
          <a:p>
            <a:pPr marL="171450" indent="-171450" fontAlgn="base">
              <a:buFontTx/>
              <a:buChar char="-"/>
            </a:pPr>
            <a:endParaRPr lang="da-DK" dirty="0">
              <a:ea typeface="ＭＳ Ｐゴシック" charset="0"/>
              <a:cs typeface="ＭＳ Ｐゴシック" charset="0"/>
            </a:endParaRPr>
          </a:p>
          <a:p>
            <a:pPr marL="0" indent="0" fontAlgn="base">
              <a:buFontTx/>
              <a:buNone/>
            </a:pPr>
            <a:r>
              <a:rPr lang="da-DK" b="1" dirty="0">
                <a:ea typeface="ＭＳ Ｐゴシック" charset="0"/>
                <a:cs typeface="ＭＳ Ｐゴシック" charset="0"/>
              </a:rPr>
              <a:t>Spørgsmål 2: Hvordan kan du hjælpe lungesyge</a:t>
            </a:r>
            <a:r>
              <a:rPr lang="da-DK" b="1" baseline="0" dirty="0">
                <a:ea typeface="ＭＳ Ｐゴシック" charset="0"/>
                <a:cs typeface="ＭＳ Ｐゴシック" charset="0"/>
              </a:rPr>
              <a:t> børn?</a:t>
            </a:r>
            <a:endParaRPr lang="da-DK" b="1" dirty="0">
              <a:ea typeface="ＭＳ Ｐゴシック" charset="0"/>
              <a:cs typeface="ＭＳ Ｐゴシック" charset="0"/>
            </a:endParaRPr>
          </a:p>
          <a:p>
            <a:pPr marL="171450" indent="-171450" fontAlgn="base">
              <a:buFontTx/>
              <a:buChar char="-"/>
            </a:pPr>
            <a:r>
              <a:rPr lang="da-DK" dirty="0">
                <a:ea typeface="ＭＳ Ｐゴシック" charset="0"/>
                <a:cs typeface="ＭＳ Ｐゴシック" charset="0"/>
              </a:rPr>
              <a:t>Finde på aktiviteter</a:t>
            </a:r>
            <a:r>
              <a:rPr lang="da-DK" baseline="0" dirty="0">
                <a:ea typeface="ＭＳ Ｐゴシック" charset="0"/>
                <a:cs typeface="ＭＳ Ｐゴシック" charset="0"/>
              </a:rPr>
              <a:t> hvor der er pauser lagt ind</a:t>
            </a:r>
          </a:p>
          <a:p>
            <a:pPr marL="171450" indent="-171450" fontAlgn="base">
              <a:buFontTx/>
              <a:buChar char="-"/>
            </a:pPr>
            <a:r>
              <a:rPr lang="da-DK" baseline="0" dirty="0">
                <a:ea typeface="ＭＳ Ｐゴシック" charset="0"/>
                <a:cs typeface="ＭＳ Ｐゴシック" charset="0"/>
              </a:rPr>
              <a:t>Hjælpe med at huske at tage sin medicin</a:t>
            </a:r>
          </a:p>
          <a:p>
            <a:pPr marL="171450" indent="-171450" fontAlgn="base">
              <a:buFontTx/>
              <a:buChar char="-"/>
            </a:pPr>
            <a:r>
              <a:rPr lang="da-DK" baseline="0" dirty="0">
                <a:ea typeface="ＭＳ Ｐゴシック" charset="0"/>
                <a:cs typeface="ＭＳ Ｐゴシック" charset="0"/>
              </a:rPr>
              <a:t>Spørge om hvordan det er at have en lungesygdom</a:t>
            </a:r>
          </a:p>
          <a:p>
            <a:pPr marL="171450" indent="-171450" fontAlgn="base">
              <a:buFontTx/>
              <a:buChar char="-"/>
            </a:pPr>
            <a:r>
              <a:rPr lang="da-DK" baseline="0" dirty="0">
                <a:ea typeface="ＭＳ Ｐゴシック" charset="0"/>
                <a:cs typeface="ＭＳ Ｐゴシック" charset="0"/>
              </a:rPr>
              <a:t>Deltage i Team Rynkeby Skoleløbet</a:t>
            </a:r>
          </a:p>
          <a:p>
            <a:endParaRPr lang="da-DK" dirty="0"/>
          </a:p>
        </p:txBody>
      </p:sp>
      <p:sp>
        <p:nvSpPr>
          <p:cNvPr id="4" name="Pladsholder til slidenummer 3"/>
          <p:cNvSpPr>
            <a:spLocks noGrp="1"/>
          </p:cNvSpPr>
          <p:nvPr>
            <p:ph type="sldNum" sz="quarter" idx="5"/>
          </p:nvPr>
        </p:nvSpPr>
        <p:spPr/>
        <p:txBody>
          <a:bodyPr/>
          <a:lstStyle/>
          <a:p>
            <a:fld id="{80D9ED4F-90B4-4BD8-A817-6A0A9D03637F}" type="slidenum">
              <a:rPr lang="ko-KR" altLang="en-US" smtClean="0"/>
              <a:t>8</a:t>
            </a:fld>
            <a:endParaRPr lang="ko-KR" altLang="en-US"/>
          </a:p>
        </p:txBody>
      </p:sp>
    </p:spTree>
    <p:extLst>
      <p:ext uri="{BB962C8B-B14F-4D97-AF65-F5344CB8AC3E}">
        <p14:creationId xmlns:p14="http://schemas.microsoft.com/office/powerpoint/2010/main" val="1504139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base"/>
            <a:r>
              <a:rPr lang="da-DK" b="1" dirty="0">
                <a:ea typeface="ＭＳ Ｐゴシック" charset="0"/>
                <a:cs typeface="ＭＳ Ｐゴシック" charset="0"/>
              </a:rPr>
              <a:t>Brug 25 min på stjerneløbet</a:t>
            </a:r>
            <a:r>
              <a:rPr lang="da-DK" b="1" baseline="0" dirty="0">
                <a:ea typeface="ＭＳ Ｐゴシック" charset="0"/>
                <a:cs typeface="ＭＳ Ｐゴシック" charset="0"/>
              </a:rPr>
              <a:t> om luft og lunger. </a:t>
            </a:r>
          </a:p>
          <a:p>
            <a:pPr fontAlgn="base"/>
            <a:endParaRPr lang="da-DK" b="1" dirty="0">
              <a:ea typeface="ＭＳ Ｐゴシック" charset="0"/>
              <a:cs typeface="ＭＳ Ｐゴシック" charset="0"/>
            </a:endParaRPr>
          </a:p>
          <a:p>
            <a:pPr fontAlgn="base"/>
            <a:r>
              <a:rPr lang="da-DK" dirty="0">
                <a:ea typeface="ＭＳ Ｐゴシック" charset="0"/>
                <a:cs typeface="ＭＳ Ｐゴシック" charset="0"/>
              </a:rPr>
              <a:t>Se opgavekort, mindmap og instruktion</a:t>
            </a:r>
            <a:r>
              <a:rPr lang="da-DK" baseline="0" dirty="0">
                <a:ea typeface="ＭＳ Ｐゴシック" charset="0"/>
                <a:cs typeface="ＭＳ Ｐゴシック" charset="0"/>
              </a:rPr>
              <a:t> i manualen på </a:t>
            </a:r>
            <a:r>
              <a:rPr lang="da-DK" baseline="0" dirty="0" err="1">
                <a:ea typeface="ＭＳ Ｐゴシック" charset="0"/>
                <a:cs typeface="ＭＳ Ｐゴシック" charset="0"/>
              </a:rPr>
              <a:t>www.team-rynkeby.dk</a:t>
            </a:r>
            <a:r>
              <a:rPr lang="da-DK" baseline="0" dirty="0">
                <a:ea typeface="ＭＳ Ｐゴシック" charset="0"/>
                <a:cs typeface="ＭＳ Ｐゴシック" charset="0"/>
              </a:rPr>
              <a:t>/skoleløbet.</a:t>
            </a:r>
          </a:p>
          <a:p>
            <a:endParaRPr lang="da-DK" dirty="0"/>
          </a:p>
        </p:txBody>
      </p:sp>
      <p:sp>
        <p:nvSpPr>
          <p:cNvPr id="4" name="Pladsholder til slidenummer 3"/>
          <p:cNvSpPr>
            <a:spLocks noGrp="1"/>
          </p:cNvSpPr>
          <p:nvPr>
            <p:ph type="sldNum" sz="quarter" idx="5"/>
          </p:nvPr>
        </p:nvSpPr>
        <p:spPr/>
        <p:txBody>
          <a:bodyPr/>
          <a:lstStyle/>
          <a:p>
            <a:fld id="{80D9ED4F-90B4-4BD8-A817-6A0A9D03637F}" type="slidenum">
              <a:rPr lang="ko-KR" altLang="en-US" smtClean="0"/>
              <a:t>9</a:t>
            </a:fld>
            <a:endParaRPr lang="ko-KR" altLang="en-US"/>
          </a:p>
        </p:txBody>
      </p:sp>
    </p:spTree>
    <p:extLst>
      <p:ext uri="{BB962C8B-B14F-4D97-AF65-F5344CB8AC3E}">
        <p14:creationId xmlns:p14="http://schemas.microsoft.com/office/powerpoint/2010/main" val="1797191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6858000" cy="5143501"/>
          </a:xfrm>
          <a:prstGeom prst="rect">
            <a:avLst/>
          </a:prstGeom>
          <a:solidFill>
            <a:schemeClr val="bg1">
              <a:lumMod val="8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10" name="Text Placeholder 9"/>
          <p:cNvSpPr>
            <a:spLocks noGrp="1"/>
          </p:cNvSpPr>
          <p:nvPr>
            <p:ph type="body" sz="quarter" idx="10" hasCustomPrompt="1"/>
          </p:nvPr>
        </p:nvSpPr>
        <p:spPr>
          <a:xfrm>
            <a:off x="0" y="123478"/>
            <a:ext cx="6858000" cy="576064"/>
          </a:xfrm>
          <a:prstGeom prst="rect">
            <a:avLst/>
          </a:prstGeom>
        </p:spPr>
        <p:txBody>
          <a:bodyPr anchor="ctr"/>
          <a:lstStyle>
            <a:lvl1pPr marL="0" indent="0" algn="ctr">
              <a:buNone/>
              <a:defRPr sz="27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699542"/>
            <a:ext cx="6858000" cy="288032"/>
          </a:xfrm>
          <a:prstGeom prst="rect">
            <a:avLst/>
          </a:prstGeom>
        </p:spPr>
        <p:txBody>
          <a:bodyPr anchor="ctr"/>
          <a:lstStyle>
            <a:lvl1pPr marL="0" indent="0" algn="ctr">
              <a:buNone/>
              <a:defRPr sz="105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639597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3429000" cy="5143501"/>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579048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12" name="그림 개체 틀 11">
            <a:extLst>
              <a:ext uri="{FF2B5EF4-FFF2-40B4-BE49-F238E27FC236}">
                <a16:creationId xmlns:a16="http://schemas.microsoft.com/office/drawing/2014/main" xmlns="" id="{BC15B180-CBF0-499C-A764-95FA7614ACA6}"/>
              </a:ext>
            </a:extLst>
          </p:cNvPr>
          <p:cNvSpPr>
            <a:spLocks noGrp="1"/>
          </p:cNvSpPr>
          <p:nvPr>
            <p:ph type="pic" idx="1" hasCustomPrompt="1"/>
          </p:nvPr>
        </p:nvSpPr>
        <p:spPr>
          <a:xfrm>
            <a:off x="5238000" y="-1"/>
            <a:ext cx="1620000" cy="5143501"/>
          </a:xfrm>
          <a:custGeom>
            <a:avLst/>
            <a:gdLst>
              <a:gd name="connsiteX0" fmla="*/ 0 w 2160000"/>
              <a:gd name="connsiteY0" fmla="*/ 1425596 h 5143501"/>
              <a:gd name="connsiteX1" fmla="*/ 651889 w 2160000"/>
              <a:gd name="connsiteY1" fmla="*/ 2077485 h 5143501"/>
              <a:gd name="connsiteX2" fmla="*/ 0 w 2160000"/>
              <a:gd name="connsiteY2" fmla="*/ 2729373 h 5143501"/>
              <a:gd name="connsiteX3" fmla="*/ 0 w 2160000"/>
              <a:gd name="connsiteY3" fmla="*/ 0 h 5143501"/>
              <a:gd name="connsiteX4" fmla="*/ 2160000 w 2160000"/>
              <a:gd name="connsiteY4" fmla="*/ 0 h 5143501"/>
              <a:gd name="connsiteX5" fmla="*/ 2160000 w 2160000"/>
              <a:gd name="connsiteY5" fmla="*/ 5143501 h 5143501"/>
              <a:gd name="connsiteX6" fmla="*/ 0 w 2160000"/>
              <a:gd name="connsiteY6" fmla="*/ 5143501 h 5143501"/>
              <a:gd name="connsiteX7" fmla="*/ 0 w 2160000"/>
              <a:gd name="connsiteY7" fmla="*/ 2856759 h 5143501"/>
              <a:gd name="connsiteX8" fmla="*/ 779274 w 2160000"/>
              <a:gd name="connsiteY8" fmla="*/ 2077485 h 5143501"/>
              <a:gd name="connsiteX9" fmla="*/ 0 w 2160000"/>
              <a:gd name="connsiteY9" fmla="*/ 129821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000" h="5143501">
                <a:moveTo>
                  <a:pt x="0" y="1425596"/>
                </a:moveTo>
                <a:lnTo>
                  <a:pt x="651889" y="2077485"/>
                </a:lnTo>
                <a:lnTo>
                  <a:pt x="0" y="2729373"/>
                </a:lnTo>
                <a:close/>
                <a:moveTo>
                  <a:pt x="0" y="0"/>
                </a:moveTo>
                <a:lnTo>
                  <a:pt x="2160000" y="0"/>
                </a:lnTo>
                <a:lnTo>
                  <a:pt x="2160000" y="5143501"/>
                </a:lnTo>
                <a:lnTo>
                  <a:pt x="0" y="5143501"/>
                </a:lnTo>
                <a:lnTo>
                  <a:pt x="0" y="2856759"/>
                </a:lnTo>
                <a:lnTo>
                  <a:pt x="779274" y="2077485"/>
                </a:lnTo>
                <a:lnTo>
                  <a:pt x="0" y="1298211"/>
                </a:lnTo>
                <a:close/>
              </a:path>
            </a:pathLst>
          </a:custGeom>
          <a:solidFill>
            <a:schemeClr val="bg1">
              <a:lumMod val="95000"/>
            </a:schemeClr>
          </a:solidFill>
        </p:spPr>
        <p:txBody>
          <a:bodyPr wrap="square" anchor="ctr">
            <a:noAutofit/>
          </a:bodyP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14" name="그림 개체 틀 13">
            <a:extLst>
              <a:ext uri="{FF2B5EF4-FFF2-40B4-BE49-F238E27FC236}">
                <a16:creationId xmlns:a16="http://schemas.microsoft.com/office/drawing/2014/main" xmlns="" id="{1FA03D3A-E0EA-4B8F-B538-58CE5D4DB322}"/>
              </a:ext>
            </a:extLst>
          </p:cNvPr>
          <p:cNvSpPr>
            <a:spLocks noGrp="1"/>
          </p:cNvSpPr>
          <p:nvPr>
            <p:ph type="pic" idx="12" hasCustomPrompt="1"/>
          </p:nvPr>
        </p:nvSpPr>
        <p:spPr>
          <a:xfrm>
            <a:off x="3550503" y="2131318"/>
            <a:ext cx="1620000" cy="3012182"/>
          </a:xfrm>
          <a:custGeom>
            <a:avLst/>
            <a:gdLst>
              <a:gd name="connsiteX0" fmla="*/ 1563187 w 2160000"/>
              <a:gd name="connsiteY0" fmla="*/ 0 h 3012182"/>
              <a:gd name="connsiteX1" fmla="*/ 2160000 w 2160000"/>
              <a:gd name="connsiteY1" fmla="*/ 0 h 3012182"/>
              <a:gd name="connsiteX2" fmla="*/ 2160000 w 2160000"/>
              <a:gd name="connsiteY2" fmla="*/ 596813 h 3012182"/>
              <a:gd name="connsiteX3" fmla="*/ 0 w 2160000"/>
              <a:gd name="connsiteY3" fmla="*/ 0 h 3012182"/>
              <a:gd name="connsiteX4" fmla="*/ 1435802 w 2160000"/>
              <a:gd name="connsiteY4" fmla="*/ 0 h 3012182"/>
              <a:gd name="connsiteX5" fmla="*/ 2160000 w 2160000"/>
              <a:gd name="connsiteY5" fmla="*/ 724199 h 3012182"/>
              <a:gd name="connsiteX6" fmla="*/ 2160000 w 2160000"/>
              <a:gd name="connsiteY6" fmla="*/ 3012182 h 3012182"/>
              <a:gd name="connsiteX7" fmla="*/ 0 w 2160000"/>
              <a:gd name="connsiteY7" fmla="*/ 3012182 h 301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0000" h="3012182">
                <a:moveTo>
                  <a:pt x="1563187" y="0"/>
                </a:moveTo>
                <a:lnTo>
                  <a:pt x="2160000" y="0"/>
                </a:lnTo>
                <a:lnTo>
                  <a:pt x="2160000" y="596813"/>
                </a:lnTo>
                <a:close/>
                <a:moveTo>
                  <a:pt x="0" y="0"/>
                </a:moveTo>
                <a:lnTo>
                  <a:pt x="1435802" y="0"/>
                </a:lnTo>
                <a:lnTo>
                  <a:pt x="2160000" y="724199"/>
                </a:lnTo>
                <a:lnTo>
                  <a:pt x="2160000" y="3012182"/>
                </a:lnTo>
                <a:lnTo>
                  <a:pt x="0" y="3012182"/>
                </a:lnTo>
                <a:close/>
              </a:path>
            </a:pathLst>
          </a:custGeom>
          <a:solidFill>
            <a:schemeClr val="bg1">
              <a:lumMod val="95000"/>
            </a:schemeClr>
          </a:solidFill>
        </p:spPr>
        <p:txBody>
          <a:bodyPr wrap="square" anchor="ctr">
            <a:noAutofit/>
          </a:bodyP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2619000" y="2131318"/>
            <a:ext cx="864006" cy="3012182"/>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13" name="그림 개체 틀 12">
            <a:extLst>
              <a:ext uri="{FF2B5EF4-FFF2-40B4-BE49-F238E27FC236}">
                <a16:creationId xmlns:a16="http://schemas.microsoft.com/office/drawing/2014/main" xmlns="" id="{1EBCCB12-3AC7-4A57-8E11-5324E7CB7D04}"/>
              </a:ext>
            </a:extLst>
          </p:cNvPr>
          <p:cNvSpPr>
            <a:spLocks noGrp="1"/>
          </p:cNvSpPr>
          <p:nvPr>
            <p:ph type="pic" idx="14" hasCustomPrompt="1"/>
          </p:nvPr>
        </p:nvSpPr>
        <p:spPr>
          <a:xfrm>
            <a:off x="2619000" y="-1"/>
            <a:ext cx="2545373" cy="2043485"/>
          </a:xfrm>
          <a:custGeom>
            <a:avLst/>
            <a:gdLst>
              <a:gd name="connsiteX0" fmla="*/ 3393830 w 3393830"/>
              <a:gd name="connsiteY0" fmla="*/ 1435011 h 2043485"/>
              <a:gd name="connsiteX1" fmla="*/ 3393830 w 3393830"/>
              <a:gd name="connsiteY1" fmla="*/ 2043485 h 2043485"/>
              <a:gd name="connsiteX2" fmla="*/ 2785356 w 3393830"/>
              <a:gd name="connsiteY2" fmla="*/ 2043485 h 2043485"/>
              <a:gd name="connsiteX3" fmla="*/ 0 w 3393830"/>
              <a:gd name="connsiteY3" fmla="*/ 0 h 2043485"/>
              <a:gd name="connsiteX4" fmla="*/ 3393830 w 3393830"/>
              <a:gd name="connsiteY4" fmla="*/ 0 h 2043485"/>
              <a:gd name="connsiteX5" fmla="*/ 3393830 w 3393830"/>
              <a:gd name="connsiteY5" fmla="*/ 1307626 h 2043485"/>
              <a:gd name="connsiteX6" fmla="*/ 2657971 w 3393830"/>
              <a:gd name="connsiteY6" fmla="*/ 2043485 h 2043485"/>
              <a:gd name="connsiteX7" fmla="*/ 0 w 3393830"/>
              <a:gd name="connsiteY7" fmla="*/ 2043485 h 204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3830" h="2043485">
                <a:moveTo>
                  <a:pt x="3393830" y="1435011"/>
                </a:moveTo>
                <a:lnTo>
                  <a:pt x="3393830" y="2043485"/>
                </a:lnTo>
                <a:lnTo>
                  <a:pt x="2785356" y="2043485"/>
                </a:lnTo>
                <a:close/>
                <a:moveTo>
                  <a:pt x="0" y="0"/>
                </a:moveTo>
                <a:lnTo>
                  <a:pt x="3393830" y="0"/>
                </a:lnTo>
                <a:lnTo>
                  <a:pt x="3393830" y="1307626"/>
                </a:lnTo>
                <a:lnTo>
                  <a:pt x="2657971" y="2043485"/>
                </a:lnTo>
                <a:lnTo>
                  <a:pt x="0" y="2043485"/>
                </a:lnTo>
                <a:close/>
              </a:path>
            </a:pathLst>
          </a:custGeom>
          <a:solidFill>
            <a:schemeClr val="bg1">
              <a:lumMod val="95000"/>
            </a:schemeClr>
          </a:solidFill>
        </p:spPr>
        <p:txBody>
          <a:bodyPr wrap="square" anchor="ctr">
            <a:noAutofit/>
          </a:bodyP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558779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Images and Contents Layout">
    <p:spTree>
      <p:nvGrpSpPr>
        <p:cNvPr id="1" name=""/>
        <p:cNvGrpSpPr/>
        <p:nvPr/>
      </p:nvGrpSpPr>
      <p:grpSpPr>
        <a:xfrm>
          <a:off x="0" y="0"/>
          <a:ext cx="0" cy="0"/>
          <a:chOff x="0" y="0"/>
          <a:chExt cx="0" cy="0"/>
        </a:xfrm>
      </p:grpSpPr>
      <p:sp>
        <p:nvSpPr>
          <p:cNvPr id="24" name="그림 개체 틀 23">
            <a:extLst>
              <a:ext uri="{FF2B5EF4-FFF2-40B4-BE49-F238E27FC236}">
                <a16:creationId xmlns:a16="http://schemas.microsoft.com/office/drawing/2014/main" xmlns="" id="{6F099B2E-9C61-4C91-AB24-AB7B70E2D2E0}"/>
              </a:ext>
            </a:extLst>
          </p:cNvPr>
          <p:cNvSpPr>
            <a:spLocks noGrp="1"/>
          </p:cNvSpPr>
          <p:nvPr>
            <p:ph type="pic" idx="18" hasCustomPrompt="1"/>
          </p:nvPr>
        </p:nvSpPr>
        <p:spPr>
          <a:xfrm>
            <a:off x="5475997" y="1495130"/>
            <a:ext cx="1380698" cy="3649326"/>
          </a:xfrm>
          <a:custGeom>
            <a:avLst/>
            <a:gdLst>
              <a:gd name="connsiteX0" fmla="*/ 540722 w 1840931"/>
              <a:gd name="connsiteY0" fmla="*/ 1288720 h 3649326"/>
              <a:gd name="connsiteX1" fmla="*/ 1084110 w 1840931"/>
              <a:gd name="connsiteY1" fmla="*/ 1832108 h 3649326"/>
              <a:gd name="connsiteX2" fmla="*/ 548200 w 1840931"/>
              <a:gd name="connsiteY2" fmla="*/ 2368018 h 3649326"/>
              <a:gd name="connsiteX3" fmla="*/ 0 w 1840931"/>
              <a:gd name="connsiteY3" fmla="*/ 1824663 h 3649326"/>
              <a:gd name="connsiteX4" fmla="*/ 1840931 w 1840931"/>
              <a:gd name="connsiteY4" fmla="*/ 0 h 3649326"/>
              <a:gd name="connsiteX5" fmla="*/ 1840931 w 1840931"/>
              <a:gd name="connsiteY5" fmla="*/ 3649326 h 3649326"/>
              <a:gd name="connsiteX6" fmla="*/ 609809 w 1840931"/>
              <a:gd name="connsiteY6" fmla="*/ 2429083 h 3649326"/>
              <a:gd name="connsiteX7" fmla="*/ 1206783 w 1840931"/>
              <a:gd name="connsiteY7" fmla="*/ 1832108 h 3649326"/>
              <a:gd name="connsiteX8" fmla="*/ 602331 w 1840931"/>
              <a:gd name="connsiteY8" fmla="*/ 1227655 h 3649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931" h="3649326">
                <a:moveTo>
                  <a:pt x="540722" y="1288720"/>
                </a:moveTo>
                <a:lnTo>
                  <a:pt x="1084110" y="1832108"/>
                </a:lnTo>
                <a:lnTo>
                  <a:pt x="548200" y="2368018"/>
                </a:lnTo>
                <a:lnTo>
                  <a:pt x="0" y="1824663"/>
                </a:lnTo>
                <a:close/>
                <a:moveTo>
                  <a:pt x="1840931" y="0"/>
                </a:moveTo>
                <a:lnTo>
                  <a:pt x="1840931" y="3649326"/>
                </a:lnTo>
                <a:lnTo>
                  <a:pt x="609809" y="2429083"/>
                </a:lnTo>
                <a:lnTo>
                  <a:pt x="1206783" y="1832108"/>
                </a:lnTo>
                <a:lnTo>
                  <a:pt x="602331" y="1227655"/>
                </a:lnTo>
                <a:close/>
              </a:path>
            </a:pathLst>
          </a:custGeom>
          <a:solidFill>
            <a:schemeClr val="bg1">
              <a:lumMod val="95000"/>
            </a:schemeClr>
          </a:solidFill>
        </p:spPr>
        <p:txBody>
          <a:bodyPr wrap="square" anchor="ctr">
            <a:noAutofit/>
          </a:bodyP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23" name="그림 개체 틀 22">
            <a:extLst>
              <a:ext uri="{FF2B5EF4-FFF2-40B4-BE49-F238E27FC236}">
                <a16:creationId xmlns:a16="http://schemas.microsoft.com/office/drawing/2014/main" xmlns="" id="{02450FB2-6A00-42CF-B869-69B7A802C2C5}"/>
              </a:ext>
            </a:extLst>
          </p:cNvPr>
          <p:cNvSpPr>
            <a:spLocks noGrp="1"/>
          </p:cNvSpPr>
          <p:nvPr>
            <p:ph type="pic" idx="19" hasCustomPrompt="1"/>
          </p:nvPr>
        </p:nvSpPr>
        <p:spPr>
          <a:xfrm>
            <a:off x="4107286" y="3386021"/>
            <a:ext cx="2648091" cy="1769004"/>
          </a:xfrm>
          <a:custGeom>
            <a:avLst/>
            <a:gdLst>
              <a:gd name="connsiteX0" fmla="*/ 2368610 w 3530788"/>
              <a:gd name="connsiteY0" fmla="*/ 604337 h 1769004"/>
              <a:gd name="connsiteX1" fmla="*/ 3530788 w 3530788"/>
              <a:gd name="connsiteY1" fmla="*/ 1761052 h 1769004"/>
              <a:gd name="connsiteX2" fmla="*/ 0 w 3530788"/>
              <a:gd name="connsiteY2" fmla="*/ 1769004 h 1769004"/>
              <a:gd name="connsiteX3" fmla="*/ 1159186 w 3530788"/>
              <a:gd name="connsiteY3" fmla="*/ 604826 h 1769004"/>
              <a:gd name="connsiteX4" fmla="*/ 1763653 w 3530788"/>
              <a:gd name="connsiteY4" fmla="*/ 1209294 h 1769004"/>
              <a:gd name="connsiteX5" fmla="*/ 1761418 w 3530788"/>
              <a:gd name="connsiteY5" fmla="*/ 0 h 1769004"/>
              <a:gd name="connsiteX6" fmla="*/ 2307129 w 3530788"/>
              <a:gd name="connsiteY6" fmla="*/ 543145 h 1769004"/>
              <a:gd name="connsiteX7" fmla="*/ 1763653 w 3530788"/>
              <a:gd name="connsiteY7" fmla="*/ 1086621 h 1769004"/>
              <a:gd name="connsiteX8" fmla="*/ 1220390 w 3530788"/>
              <a:gd name="connsiteY8" fmla="*/ 543358 h 176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788" h="1769004">
                <a:moveTo>
                  <a:pt x="2368610" y="604337"/>
                </a:moveTo>
                <a:lnTo>
                  <a:pt x="3530788" y="1761052"/>
                </a:lnTo>
                <a:lnTo>
                  <a:pt x="0" y="1769004"/>
                </a:lnTo>
                <a:lnTo>
                  <a:pt x="1159186" y="604826"/>
                </a:lnTo>
                <a:lnTo>
                  <a:pt x="1763653" y="1209294"/>
                </a:lnTo>
                <a:close/>
                <a:moveTo>
                  <a:pt x="1761418" y="0"/>
                </a:moveTo>
                <a:lnTo>
                  <a:pt x="2307129" y="543145"/>
                </a:lnTo>
                <a:lnTo>
                  <a:pt x="1763653" y="1086621"/>
                </a:lnTo>
                <a:lnTo>
                  <a:pt x="1220390" y="543358"/>
                </a:lnTo>
                <a:close/>
              </a:path>
            </a:pathLst>
          </a:custGeom>
          <a:solidFill>
            <a:schemeClr val="bg1">
              <a:lumMod val="95000"/>
            </a:schemeClr>
          </a:solidFill>
        </p:spPr>
        <p:txBody>
          <a:bodyPr wrap="square" anchor="ctr">
            <a:noAutofit/>
          </a:bodyP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22" name="그림 개체 틀 21">
            <a:extLst>
              <a:ext uri="{FF2B5EF4-FFF2-40B4-BE49-F238E27FC236}">
                <a16:creationId xmlns:a16="http://schemas.microsoft.com/office/drawing/2014/main" xmlns="" id="{818F7804-9A99-482C-9BFA-8B2E895ADDDC}"/>
              </a:ext>
            </a:extLst>
          </p:cNvPr>
          <p:cNvSpPr>
            <a:spLocks noGrp="1"/>
          </p:cNvSpPr>
          <p:nvPr>
            <p:ph type="pic" idx="20" hasCustomPrompt="1"/>
          </p:nvPr>
        </p:nvSpPr>
        <p:spPr>
          <a:xfrm>
            <a:off x="2618573" y="1495130"/>
            <a:ext cx="2761397" cy="3649326"/>
          </a:xfrm>
          <a:custGeom>
            <a:avLst/>
            <a:gdLst>
              <a:gd name="connsiteX0" fmla="*/ 3143876 w 3681862"/>
              <a:gd name="connsiteY0" fmla="*/ 1291431 h 3649326"/>
              <a:gd name="connsiteX1" fmla="*/ 3681862 w 3681862"/>
              <a:gd name="connsiteY1" fmla="*/ 1824663 h 3649326"/>
              <a:gd name="connsiteX2" fmla="*/ 3136398 w 3681862"/>
              <a:gd name="connsiteY2" fmla="*/ 2365307 h 3649326"/>
              <a:gd name="connsiteX3" fmla="*/ 2603199 w 3681862"/>
              <a:gd name="connsiteY3" fmla="*/ 1832108 h 3649326"/>
              <a:gd name="connsiteX4" fmla="*/ 1840931 w 3681862"/>
              <a:gd name="connsiteY4" fmla="*/ 0 h 3649326"/>
              <a:gd name="connsiteX5" fmla="*/ 3082267 w 3681862"/>
              <a:gd name="connsiteY5" fmla="*/ 1230367 h 3649326"/>
              <a:gd name="connsiteX6" fmla="*/ 2480526 w 3681862"/>
              <a:gd name="connsiteY6" fmla="*/ 1832108 h 3649326"/>
              <a:gd name="connsiteX7" fmla="*/ 3074789 w 3681862"/>
              <a:gd name="connsiteY7" fmla="*/ 2426371 h 3649326"/>
              <a:gd name="connsiteX8" fmla="*/ 1840931 w 3681862"/>
              <a:gd name="connsiteY8" fmla="*/ 3649326 h 3649326"/>
              <a:gd name="connsiteX9" fmla="*/ 0 w 3681862"/>
              <a:gd name="connsiteY9" fmla="*/ 1824663 h 3649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1862" h="3649326">
                <a:moveTo>
                  <a:pt x="3143876" y="1291431"/>
                </a:moveTo>
                <a:lnTo>
                  <a:pt x="3681862" y="1824663"/>
                </a:lnTo>
                <a:lnTo>
                  <a:pt x="3136398" y="2365307"/>
                </a:lnTo>
                <a:lnTo>
                  <a:pt x="2603199" y="1832108"/>
                </a:lnTo>
                <a:close/>
                <a:moveTo>
                  <a:pt x="1840931" y="0"/>
                </a:moveTo>
                <a:lnTo>
                  <a:pt x="3082267" y="1230367"/>
                </a:lnTo>
                <a:lnTo>
                  <a:pt x="2480526" y="1832108"/>
                </a:lnTo>
                <a:lnTo>
                  <a:pt x="3074789" y="2426371"/>
                </a:lnTo>
                <a:lnTo>
                  <a:pt x="1840931" y="3649326"/>
                </a:lnTo>
                <a:lnTo>
                  <a:pt x="0" y="1824663"/>
                </a:lnTo>
                <a:close/>
              </a:path>
            </a:pathLst>
          </a:custGeom>
          <a:solidFill>
            <a:schemeClr val="bg1">
              <a:lumMod val="95000"/>
            </a:schemeClr>
          </a:solidFill>
        </p:spPr>
        <p:txBody>
          <a:bodyPr wrap="square" anchor="ctr">
            <a:noAutofit/>
          </a:bodyP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21" name="그림 개체 틀 20">
            <a:extLst>
              <a:ext uri="{FF2B5EF4-FFF2-40B4-BE49-F238E27FC236}">
                <a16:creationId xmlns:a16="http://schemas.microsoft.com/office/drawing/2014/main" xmlns="" id="{59353D25-D7C0-4FC1-88CF-A55DAFC5690D}"/>
              </a:ext>
            </a:extLst>
          </p:cNvPr>
          <p:cNvSpPr>
            <a:spLocks noGrp="1"/>
          </p:cNvSpPr>
          <p:nvPr>
            <p:ph type="pic" idx="21" hasCustomPrompt="1"/>
          </p:nvPr>
        </p:nvSpPr>
        <p:spPr>
          <a:xfrm>
            <a:off x="4047651" y="-11318"/>
            <a:ext cx="2761397" cy="3267664"/>
          </a:xfrm>
          <a:custGeom>
            <a:avLst/>
            <a:gdLst>
              <a:gd name="connsiteX0" fmla="*/ 1843166 w 3681862"/>
              <a:gd name="connsiteY0" fmla="*/ 2193152 h 3267664"/>
              <a:gd name="connsiteX1" fmla="*/ 2381694 w 3681862"/>
              <a:gd name="connsiteY1" fmla="*/ 2731680 h 3267664"/>
              <a:gd name="connsiteX2" fmla="*/ 1840931 w 3681862"/>
              <a:gd name="connsiteY2" fmla="*/ 3267664 h 3267664"/>
              <a:gd name="connsiteX3" fmla="*/ 1302413 w 3681862"/>
              <a:gd name="connsiteY3" fmla="*/ 2733905 h 3267664"/>
              <a:gd name="connsiteX4" fmla="*/ 1467221 w 3681862"/>
              <a:gd name="connsiteY4" fmla="*/ 0 h 3267664"/>
              <a:gd name="connsiteX5" fmla="*/ 2284092 w 3681862"/>
              <a:gd name="connsiteY5" fmla="*/ 19269 h 3267664"/>
              <a:gd name="connsiteX6" fmla="*/ 3681862 w 3681862"/>
              <a:gd name="connsiteY6" fmla="*/ 1443001 h 3267664"/>
              <a:gd name="connsiteX7" fmla="*/ 2443303 w 3681862"/>
              <a:gd name="connsiteY7" fmla="*/ 2670616 h 3267664"/>
              <a:gd name="connsiteX8" fmla="*/ 1843166 w 3681862"/>
              <a:gd name="connsiteY8" fmla="*/ 2070479 h 3267664"/>
              <a:gd name="connsiteX9" fmla="*/ 1240805 w 3681862"/>
              <a:gd name="connsiteY9" fmla="*/ 2672841 h 3267664"/>
              <a:gd name="connsiteX10" fmla="*/ 0 w 3681862"/>
              <a:gd name="connsiteY10" fmla="*/ 1443001 h 326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81862" h="3267664">
                <a:moveTo>
                  <a:pt x="1843166" y="2193152"/>
                </a:moveTo>
                <a:lnTo>
                  <a:pt x="2381694" y="2731680"/>
                </a:lnTo>
                <a:lnTo>
                  <a:pt x="1840931" y="3267664"/>
                </a:lnTo>
                <a:lnTo>
                  <a:pt x="1302413" y="2733905"/>
                </a:lnTo>
                <a:close/>
                <a:moveTo>
                  <a:pt x="1467221" y="0"/>
                </a:moveTo>
                <a:cubicBezTo>
                  <a:pt x="1832276" y="3773"/>
                  <a:pt x="1919036" y="-406"/>
                  <a:pt x="2284092" y="19269"/>
                </a:cubicBezTo>
                <a:lnTo>
                  <a:pt x="3681862" y="1443001"/>
                </a:lnTo>
                <a:lnTo>
                  <a:pt x="2443303" y="2670616"/>
                </a:lnTo>
                <a:lnTo>
                  <a:pt x="1843166" y="2070479"/>
                </a:lnTo>
                <a:lnTo>
                  <a:pt x="1240805" y="2672841"/>
                </a:lnTo>
                <a:lnTo>
                  <a:pt x="0" y="1443001"/>
                </a:lnTo>
                <a:close/>
              </a:path>
            </a:pathLst>
          </a:custGeom>
          <a:solidFill>
            <a:schemeClr val="bg1">
              <a:lumMod val="95000"/>
            </a:schemeClr>
          </a:solidFill>
        </p:spPr>
        <p:txBody>
          <a:bodyPr wrap="square" anchor="ctr">
            <a:noAutofit/>
          </a:bodyP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1313711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6858000" cy="576064"/>
          </a:xfrm>
          <a:prstGeom prst="rect">
            <a:avLst/>
          </a:prstGeom>
        </p:spPr>
        <p:txBody>
          <a:bodyPr anchor="ctr"/>
          <a:lstStyle>
            <a:lvl1pPr marL="0" indent="0" algn="ctr">
              <a:buNone/>
              <a:defRPr sz="27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699542"/>
            <a:ext cx="6858000" cy="288032"/>
          </a:xfrm>
          <a:prstGeom prst="rect">
            <a:avLst/>
          </a:prstGeom>
        </p:spPr>
        <p:txBody>
          <a:bodyPr anchor="ctr"/>
          <a:lstStyle>
            <a:lvl1pPr marL="0" indent="0" algn="ctr">
              <a:buNone/>
              <a:defRPr sz="105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4" hasCustomPrompt="1"/>
          </p:nvPr>
        </p:nvSpPr>
        <p:spPr>
          <a:xfrm>
            <a:off x="296652" y="1267207"/>
            <a:ext cx="1080120" cy="1728191"/>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6" name="Picture Placeholder 2"/>
          <p:cNvSpPr>
            <a:spLocks noGrp="1"/>
          </p:cNvSpPr>
          <p:nvPr>
            <p:ph type="pic" idx="15" hasCustomPrompt="1"/>
          </p:nvPr>
        </p:nvSpPr>
        <p:spPr>
          <a:xfrm>
            <a:off x="296652" y="3075807"/>
            <a:ext cx="1080120" cy="1728191"/>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7" name="Picture Placeholder 2"/>
          <p:cNvSpPr>
            <a:spLocks noGrp="1"/>
          </p:cNvSpPr>
          <p:nvPr>
            <p:ph type="pic" idx="16" hasCustomPrompt="1"/>
          </p:nvPr>
        </p:nvSpPr>
        <p:spPr>
          <a:xfrm>
            <a:off x="1433760" y="1267207"/>
            <a:ext cx="1080120" cy="1728191"/>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8" name="Picture Placeholder 2"/>
          <p:cNvSpPr>
            <a:spLocks noGrp="1"/>
          </p:cNvSpPr>
          <p:nvPr>
            <p:ph type="pic" idx="17" hasCustomPrompt="1"/>
          </p:nvPr>
        </p:nvSpPr>
        <p:spPr>
          <a:xfrm>
            <a:off x="1433760" y="3075807"/>
            <a:ext cx="1080120" cy="1728191"/>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15" name="Picture Placeholder 2"/>
          <p:cNvSpPr>
            <a:spLocks noGrp="1"/>
          </p:cNvSpPr>
          <p:nvPr>
            <p:ph type="pic" idx="18" hasCustomPrompt="1"/>
          </p:nvPr>
        </p:nvSpPr>
        <p:spPr>
          <a:xfrm>
            <a:off x="4302041" y="1267207"/>
            <a:ext cx="1080120" cy="1728191"/>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16" name="Picture Placeholder 2"/>
          <p:cNvSpPr>
            <a:spLocks noGrp="1"/>
          </p:cNvSpPr>
          <p:nvPr>
            <p:ph type="pic" idx="19" hasCustomPrompt="1"/>
          </p:nvPr>
        </p:nvSpPr>
        <p:spPr>
          <a:xfrm>
            <a:off x="4302041" y="3075807"/>
            <a:ext cx="1080120" cy="1728191"/>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17" name="Picture Placeholder 2"/>
          <p:cNvSpPr>
            <a:spLocks noGrp="1"/>
          </p:cNvSpPr>
          <p:nvPr>
            <p:ph type="pic" idx="20" hasCustomPrompt="1"/>
          </p:nvPr>
        </p:nvSpPr>
        <p:spPr>
          <a:xfrm>
            <a:off x="5439149" y="1267207"/>
            <a:ext cx="1080120" cy="1728191"/>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18" name="Picture Placeholder 2"/>
          <p:cNvSpPr>
            <a:spLocks noGrp="1"/>
          </p:cNvSpPr>
          <p:nvPr>
            <p:ph type="pic" idx="21" hasCustomPrompt="1"/>
          </p:nvPr>
        </p:nvSpPr>
        <p:spPr>
          <a:xfrm>
            <a:off x="5439149" y="3075807"/>
            <a:ext cx="1080120" cy="1728191"/>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2" name="Rectangle 1"/>
          <p:cNvSpPr/>
          <p:nvPr userDrawn="1"/>
        </p:nvSpPr>
        <p:spPr>
          <a:xfrm>
            <a:off x="2570867" y="1275605"/>
            <a:ext cx="1674186" cy="35283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solidFill>
                <a:schemeClr val="tx1"/>
              </a:solidFill>
            </a:endParaRPr>
          </a:p>
        </p:txBody>
      </p:sp>
    </p:spTree>
    <p:extLst>
      <p:ext uri="{BB962C8B-B14F-4D97-AF65-F5344CB8AC3E}">
        <p14:creationId xmlns:p14="http://schemas.microsoft.com/office/powerpoint/2010/main" val="3833686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apes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81984" y="92610"/>
            <a:ext cx="6509924" cy="543185"/>
          </a:xfrm>
          <a:prstGeom prst="rect">
            <a:avLst/>
          </a:prstGeom>
        </p:spPr>
        <p:txBody>
          <a:bodyPr anchor="ctr"/>
          <a:lstStyle>
            <a:lvl1pPr marL="0" indent="0" algn="ctr">
              <a:buNone/>
              <a:defRPr sz="3038"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1264676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6858000" cy="576064"/>
          </a:xfrm>
          <a:prstGeom prst="rect">
            <a:avLst/>
          </a:prstGeom>
        </p:spPr>
        <p:txBody>
          <a:bodyPr anchor="ctr"/>
          <a:lstStyle>
            <a:lvl1pPr marL="0" indent="0" algn="ctr">
              <a:buNone/>
              <a:defRPr sz="2700" b="0" baseline="0">
                <a:solidFill>
                  <a:schemeClr val="tx1">
                    <a:lumMod val="75000"/>
                    <a:lumOff val="25000"/>
                  </a:schemeClr>
                </a:solidFill>
                <a:latin typeface="+mn-lt"/>
                <a:cs typeface="Arial" pitchFamily="34" charset="0"/>
              </a:defRPr>
            </a:lvl1pPr>
          </a:lstStyle>
          <a:p>
            <a:pPr lvl="0"/>
            <a:r>
              <a:rPr lang="en-US" altLang="ko-KR" dirty="0"/>
              <a:t>ICON SETS LAYOUT</a:t>
            </a:r>
          </a:p>
        </p:txBody>
      </p:sp>
      <p:sp>
        <p:nvSpPr>
          <p:cNvPr id="11" name="Rounded Rectangle 10"/>
          <p:cNvSpPr/>
          <p:nvPr userDrawn="1"/>
        </p:nvSpPr>
        <p:spPr>
          <a:xfrm>
            <a:off x="265506" y="1131590"/>
            <a:ext cx="213738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7" name="Rounded Rectangle 16"/>
          <p:cNvSpPr/>
          <p:nvPr userDrawn="1"/>
        </p:nvSpPr>
        <p:spPr>
          <a:xfrm>
            <a:off x="398949" y="1347501"/>
            <a:ext cx="8139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bg1"/>
              </a:solidFill>
            </a:endParaRPr>
          </a:p>
        </p:txBody>
      </p:sp>
      <p:sp>
        <p:nvSpPr>
          <p:cNvPr id="18" name="Half Frame 17"/>
          <p:cNvSpPr/>
          <p:nvPr userDrawn="1"/>
        </p:nvSpPr>
        <p:spPr>
          <a:xfrm rot="5400000">
            <a:off x="1881691" y="1300993"/>
            <a:ext cx="502331" cy="3767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solidFill>
            </a:endParaRPr>
          </a:p>
        </p:txBody>
      </p:sp>
    </p:spTree>
    <p:extLst>
      <p:ext uri="{BB962C8B-B14F-4D97-AF65-F5344CB8AC3E}">
        <p14:creationId xmlns:p14="http://schemas.microsoft.com/office/powerpoint/2010/main" val="738182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grpSp>
        <p:nvGrpSpPr>
          <p:cNvPr id="4" name="그룹 3">
            <a:extLst>
              <a:ext uri="{FF2B5EF4-FFF2-40B4-BE49-F238E27FC236}">
                <a16:creationId xmlns:a16="http://schemas.microsoft.com/office/drawing/2014/main" xmlns="" id="{46628553-F51C-4CE7-A3A6-AB374655DC97}"/>
              </a:ext>
            </a:extLst>
          </p:cNvPr>
          <p:cNvGrpSpPr/>
          <p:nvPr userDrawn="1"/>
        </p:nvGrpSpPr>
        <p:grpSpPr>
          <a:xfrm>
            <a:off x="589894" y="1114965"/>
            <a:ext cx="1740614" cy="2728174"/>
            <a:chOff x="5364088" y="1450891"/>
            <a:chExt cx="2320819" cy="2728174"/>
          </a:xfrm>
        </p:grpSpPr>
        <p:sp>
          <p:nvSpPr>
            <p:cNvPr id="22" name="자유형: 도형 21">
              <a:extLst>
                <a:ext uri="{FF2B5EF4-FFF2-40B4-BE49-F238E27FC236}">
                  <a16:creationId xmlns:a16="http://schemas.microsoft.com/office/drawing/2014/main" xmlns="" id="{B5880087-04C4-411C-AEAA-74B23548761F}"/>
                </a:ext>
              </a:extLst>
            </p:cNvPr>
            <p:cNvSpPr/>
            <p:nvPr userDrawn="1"/>
          </p:nvSpPr>
          <p:spPr>
            <a:xfrm>
              <a:off x="5399290" y="2150906"/>
              <a:ext cx="2261257" cy="2028159"/>
            </a:xfrm>
            <a:custGeom>
              <a:avLst/>
              <a:gdLst>
                <a:gd name="connsiteX0" fmla="*/ 1012851 w 2261257"/>
                <a:gd name="connsiteY0" fmla="*/ 0 h 2028159"/>
                <a:gd name="connsiteX1" fmla="*/ 1226850 w 2261257"/>
                <a:gd name="connsiteY1" fmla="*/ 0 h 2028159"/>
                <a:gd name="connsiteX2" fmla="*/ 1283043 w 2261257"/>
                <a:gd name="connsiteY2" fmla="*/ 449131 h 2028159"/>
                <a:gd name="connsiteX3" fmla="*/ 1318239 w 2261257"/>
                <a:gd name="connsiteY3" fmla="*/ 455866 h 2028159"/>
                <a:gd name="connsiteX4" fmla="*/ 1530113 w 2261257"/>
                <a:gd name="connsiteY4" fmla="*/ 605602 h 2028159"/>
                <a:gd name="connsiteX5" fmla="*/ 1548314 w 2261257"/>
                <a:gd name="connsiteY5" fmla="*/ 639136 h 2028159"/>
                <a:gd name="connsiteX6" fmla="*/ 1577154 w 2261257"/>
                <a:gd name="connsiteY6" fmla="*/ 636229 h 2028159"/>
                <a:gd name="connsiteX7" fmla="*/ 1914152 w 2261257"/>
                <a:gd name="connsiteY7" fmla="*/ 859606 h 2028159"/>
                <a:gd name="connsiteX8" fmla="*/ 1919810 w 2261257"/>
                <a:gd name="connsiteY8" fmla="*/ 877832 h 2028159"/>
                <a:gd name="connsiteX9" fmla="*/ 1932155 w 2261257"/>
                <a:gd name="connsiteY9" fmla="*/ 874000 h 2028159"/>
                <a:gd name="connsiteX10" fmla="*/ 1981836 w 2261257"/>
                <a:gd name="connsiteY10" fmla="*/ 868991 h 2028159"/>
                <a:gd name="connsiteX11" fmla="*/ 2223343 w 2261257"/>
                <a:gd name="connsiteY11" fmla="*/ 1065825 h 2028159"/>
                <a:gd name="connsiteX12" fmla="*/ 2225319 w 2261257"/>
                <a:gd name="connsiteY12" fmla="*/ 1085429 h 2028159"/>
                <a:gd name="connsiteX13" fmla="*/ 2261257 w 2261257"/>
                <a:gd name="connsiteY13" fmla="*/ 1089052 h 2028159"/>
                <a:gd name="connsiteX14" fmla="*/ 2259340 w 2261257"/>
                <a:gd name="connsiteY14" fmla="*/ 1101612 h 2028159"/>
                <a:gd name="connsiteX15" fmla="*/ 1122505 w 2261257"/>
                <a:gd name="connsiteY15" fmla="*/ 2028159 h 2028159"/>
                <a:gd name="connsiteX16" fmla="*/ 14265 w 2261257"/>
                <a:gd name="connsiteY16" fmla="*/ 1212820 h 2028159"/>
                <a:gd name="connsiteX17" fmla="*/ 0 w 2261257"/>
                <a:gd name="connsiteY17" fmla="*/ 1157341 h 2028159"/>
                <a:gd name="connsiteX18" fmla="*/ 3235 w 2261257"/>
                <a:gd name="connsiteY18" fmla="*/ 1157015 h 2028159"/>
                <a:gd name="connsiteX19" fmla="*/ 87605 w 2261257"/>
                <a:gd name="connsiteY19" fmla="*/ 1165520 h 2028159"/>
                <a:gd name="connsiteX20" fmla="*/ 113456 w 2261257"/>
                <a:gd name="connsiteY20" fmla="*/ 1173545 h 2028159"/>
                <a:gd name="connsiteX21" fmla="*/ 128106 w 2261257"/>
                <a:gd name="connsiteY21" fmla="*/ 1155791 h 2028159"/>
                <a:gd name="connsiteX22" fmla="*/ 424127 w 2261257"/>
                <a:gd name="connsiteY22" fmla="*/ 1033175 h 2028159"/>
                <a:gd name="connsiteX23" fmla="*/ 435940 w 2261257"/>
                <a:gd name="connsiteY23" fmla="*/ 1034366 h 2028159"/>
                <a:gd name="connsiteX24" fmla="*/ 427636 w 2261257"/>
                <a:gd name="connsiteY24" fmla="*/ 1007613 h 2028159"/>
                <a:gd name="connsiteX25" fmla="*/ 424127 w 2261257"/>
                <a:gd name="connsiteY25" fmla="*/ 972807 h 2028159"/>
                <a:gd name="connsiteX26" fmla="*/ 562024 w 2261257"/>
                <a:gd name="connsiteY26" fmla="*/ 803613 h 2028159"/>
                <a:gd name="connsiteX27" fmla="*/ 569156 w 2261257"/>
                <a:gd name="connsiteY27" fmla="*/ 802894 h 2028159"/>
                <a:gd name="connsiteX28" fmla="*/ 573923 w 2261257"/>
                <a:gd name="connsiteY28" fmla="*/ 755602 h 2028159"/>
                <a:gd name="connsiteX29" fmla="*/ 903523 w 2261257"/>
                <a:gd name="connsiteY29" fmla="*/ 486970 h 2028159"/>
                <a:gd name="connsiteX30" fmla="*/ 951321 w 2261257"/>
                <a:gd name="connsiteY30" fmla="*/ 491789 h 202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61257" h="2028159">
                  <a:moveTo>
                    <a:pt x="1012851" y="0"/>
                  </a:moveTo>
                  <a:lnTo>
                    <a:pt x="1226850" y="0"/>
                  </a:lnTo>
                  <a:lnTo>
                    <a:pt x="1283043" y="449131"/>
                  </a:lnTo>
                  <a:lnTo>
                    <a:pt x="1318239" y="455866"/>
                  </a:lnTo>
                  <a:cubicBezTo>
                    <a:pt x="1405884" y="478416"/>
                    <a:pt x="1480818" y="532637"/>
                    <a:pt x="1530113" y="605602"/>
                  </a:cubicBezTo>
                  <a:lnTo>
                    <a:pt x="1548314" y="639136"/>
                  </a:lnTo>
                  <a:lnTo>
                    <a:pt x="1577154" y="636229"/>
                  </a:lnTo>
                  <a:cubicBezTo>
                    <a:pt x="1728648" y="636229"/>
                    <a:pt x="1858629" y="728337"/>
                    <a:pt x="1914152" y="859606"/>
                  </a:cubicBezTo>
                  <a:lnTo>
                    <a:pt x="1919810" y="877832"/>
                  </a:lnTo>
                  <a:lnTo>
                    <a:pt x="1932155" y="874000"/>
                  </a:lnTo>
                  <a:cubicBezTo>
                    <a:pt x="1948202" y="870716"/>
                    <a:pt x="1964818" y="868991"/>
                    <a:pt x="1981836" y="868991"/>
                  </a:cubicBezTo>
                  <a:cubicBezTo>
                    <a:pt x="2100964" y="868991"/>
                    <a:pt x="2200356" y="953493"/>
                    <a:pt x="2223343" y="1065825"/>
                  </a:cubicBezTo>
                  <a:lnTo>
                    <a:pt x="2225319" y="1085429"/>
                  </a:lnTo>
                  <a:lnTo>
                    <a:pt x="2261257" y="1089052"/>
                  </a:lnTo>
                  <a:lnTo>
                    <a:pt x="2259340" y="1101612"/>
                  </a:lnTo>
                  <a:cubicBezTo>
                    <a:pt x="2151136" y="1630392"/>
                    <a:pt x="1683273" y="2028159"/>
                    <a:pt x="1122505" y="2028159"/>
                  </a:cubicBezTo>
                  <a:cubicBezTo>
                    <a:pt x="601793" y="2028159"/>
                    <a:pt x="161186" y="1685186"/>
                    <a:pt x="14265" y="1212820"/>
                  </a:cubicBezTo>
                  <a:lnTo>
                    <a:pt x="0" y="1157341"/>
                  </a:lnTo>
                  <a:lnTo>
                    <a:pt x="3235" y="1157015"/>
                  </a:lnTo>
                  <a:cubicBezTo>
                    <a:pt x="32136" y="1157015"/>
                    <a:pt x="60353" y="1159944"/>
                    <a:pt x="87605" y="1165520"/>
                  </a:cubicBezTo>
                  <a:lnTo>
                    <a:pt x="113456" y="1173545"/>
                  </a:lnTo>
                  <a:lnTo>
                    <a:pt x="128106" y="1155791"/>
                  </a:lnTo>
                  <a:cubicBezTo>
                    <a:pt x="203864" y="1080032"/>
                    <a:pt x="308523" y="1033175"/>
                    <a:pt x="424127" y="1033175"/>
                  </a:cubicBezTo>
                  <a:lnTo>
                    <a:pt x="435940" y="1034366"/>
                  </a:lnTo>
                  <a:lnTo>
                    <a:pt x="427636" y="1007613"/>
                  </a:lnTo>
                  <a:cubicBezTo>
                    <a:pt x="425335" y="996370"/>
                    <a:pt x="424127" y="984730"/>
                    <a:pt x="424127" y="972807"/>
                  </a:cubicBezTo>
                  <a:cubicBezTo>
                    <a:pt x="424127" y="889349"/>
                    <a:pt x="483326" y="819717"/>
                    <a:pt x="562024" y="803613"/>
                  </a:cubicBezTo>
                  <a:lnTo>
                    <a:pt x="569156" y="802894"/>
                  </a:lnTo>
                  <a:lnTo>
                    <a:pt x="573923" y="755602"/>
                  </a:lnTo>
                  <a:cubicBezTo>
                    <a:pt x="605295" y="602294"/>
                    <a:pt x="740941" y="486970"/>
                    <a:pt x="903523" y="486970"/>
                  </a:cubicBezTo>
                  <a:lnTo>
                    <a:pt x="951321" y="4917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1350"/>
            </a:p>
          </p:txBody>
        </p:sp>
        <p:sp>
          <p:nvSpPr>
            <p:cNvPr id="3" name="타원 2">
              <a:extLst>
                <a:ext uri="{FF2B5EF4-FFF2-40B4-BE49-F238E27FC236}">
                  <a16:creationId xmlns:a16="http://schemas.microsoft.com/office/drawing/2014/main" xmlns="" id="{7EF498E6-9850-42A0-8643-E6250BB46DE0}"/>
                </a:ext>
              </a:extLst>
            </p:cNvPr>
            <p:cNvSpPr/>
            <p:nvPr userDrawn="1"/>
          </p:nvSpPr>
          <p:spPr>
            <a:xfrm>
              <a:off x="5364088" y="1858246"/>
              <a:ext cx="2320819" cy="2320819"/>
            </a:xfrm>
            <a:prstGeom prst="ellipse">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nvGrpSpPr>
            <p:cNvPr id="8" name="그룹 7">
              <a:extLst>
                <a:ext uri="{FF2B5EF4-FFF2-40B4-BE49-F238E27FC236}">
                  <a16:creationId xmlns:a16="http://schemas.microsoft.com/office/drawing/2014/main" xmlns="" id="{AF789A84-B899-484F-ADA6-1B784064DB8A}"/>
                </a:ext>
              </a:extLst>
            </p:cNvPr>
            <p:cNvGrpSpPr/>
            <p:nvPr userDrawn="1"/>
          </p:nvGrpSpPr>
          <p:grpSpPr>
            <a:xfrm>
              <a:off x="6280305" y="1450891"/>
              <a:ext cx="477626" cy="918140"/>
              <a:chOff x="5304862" y="-789923"/>
              <a:chExt cx="645890" cy="1241591"/>
            </a:xfrm>
          </p:grpSpPr>
          <p:grpSp>
            <p:nvGrpSpPr>
              <p:cNvPr id="9" name="그룹 8">
                <a:extLst>
                  <a:ext uri="{FF2B5EF4-FFF2-40B4-BE49-F238E27FC236}">
                    <a16:creationId xmlns:a16="http://schemas.microsoft.com/office/drawing/2014/main" xmlns="" id="{6DDA03B1-B885-4EB8-9AC5-617A33E28AA0}"/>
                  </a:ext>
                </a:extLst>
              </p:cNvPr>
              <p:cNvGrpSpPr/>
              <p:nvPr userDrawn="1"/>
            </p:nvGrpSpPr>
            <p:grpSpPr>
              <a:xfrm>
                <a:off x="5377232" y="-789923"/>
                <a:ext cx="495969" cy="1052585"/>
                <a:chOff x="5868144" y="-857099"/>
                <a:chExt cx="495969" cy="1052585"/>
              </a:xfrm>
            </p:grpSpPr>
            <p:sp>
              <p:nvSpPr>
                <p:cNvPr id="16" name="이등변 삼각형 49">
                  <a:extLst>
                    <a:ext uri="{FF2B5EF4-FFF2-40B4-BE49-F238E27FC236}">
                      <a16:creationId xmlns:a16="http://schemas.microsoft.com/office/drawing/2014/main" xmlns="" id="{50824863-8B90-4264-9AEB-19AE04C9A70D}"/>
                    </a:ext>
                  </a:extLst>
                </p:cNvPr>
                <p:cNvSpPr/>
                <p:nvPr userDrawn="1"/>
              </p:nvSpPr>
              <p:spPr>
                <a:xfrm>
                  <a:off x="5868144" y="-853769"/>
                  <a:ext cx="495969" cy="1049255"/>
                </a:xfrm>
                <a:custGeom>
                  <a:avLst/>
                  <a:gdLst>
                    <a:gd name="connsiteX0" fmla="*/ 0 w 311344"/>
                    <a:gd name="connsiteY0" fmla="*/ 1049255 h 1049255"/>
                    <a:gd name="connsiteX1" fmla="*/ 155672 w 311344"/>
                    <a:gd name="connsiteY1" fmla="*/ 0 h 1049255"/>
                    <a:gd name="connsiteX2" fmla="*/ 311344 w 311344"/>
                    <a:gd name="connsiteY2" fmla="*/ 1049255 h 1049255"/>
                    <a:gd name="connsiteX3" fmla="*/ 0 w 311344"/>
                    <a:gd name="connsiteY3" fmla="*/ 1049255 h 1049255"/>
                    <a:gd name="connsiteX0" fmla="*/ 45684 w 357028"/>
                    <a:gd name="connsiteY0" fmla="*/ 1049255 h 1049255"/>
                    <a:gd name="connsiteX1" fmla="*/ 201356 w 357028"/>
                    <a:gd name="connsiteY1" fmla="*/ 0 h 1049255"/>
                    <a:gd name="connsiteX2" fmla="*/ 357028 w 357028"/>
                    <a:gd name="connsiteY2" fmla="*/ 1049255 h 1049255"/>
                    <a:gd name="connsiteX3" fmla="*/ 45684 w 357028"/>
                    <a:gd name="connsiteY3" fmla="*/ 1049255 h 1049255"/>
                    <a:gd name="connsiteX0" fmla="*/ 45684 w 416158"/>
                    <a:gd name="connsiteY0" fmla="*/ 1049255 h 1049255"/>
                    <a:gd name="connsiteX1" fmla="*/ 201356 w 416158"/>
                    <a:gd name="connsiteY1" fmla="*/ 0 h 1049255"/>
                    <a:gd name="connsiteX2" fmla="*/ 357028 w 416158"/>
                    <a:gd name="connsiteY2" fmla="*/ 1049255 h 1049255"/>
                    <a:gd name="connsiteX3" fmla="*/ 45684 w 416158"/>
                    <a:gd name="connsiteY3" fmla="*/ 1049255 h 1049255"/>
                    <a:gd name="connsiteX0" fmla="*/ 87161 w 457635"/>
                    <a:gd name="connsiteY0" fmla="*/ 1049255 h 1049255"/>
                    <a:gd name="connsiteX1" fmla="*/ 242833 w 457635"/>
                    <a:gd name="connsiteY1" fmla="*/ 0 h 1049255"/>
                    <a:gd name="connsiteX2" fmla="*/ 398505 w 457635"/>
                    <a:gd name="connsiteY2" fmla="*/ 1049255 h 1049255"/>
                    <a:gd name="connsiteX3" fmla="*/ 87161 w 457635"/>
                    <a:gd name="connsiteY3" fmla="*/ 1049255 h 1049255"/>
                    <a:gd name="connsiteX0" fmla="*/ 87161 w 500627"/>
                    <a:gd name="connsiteY0" fmla="*/ 1049255 h 1049255"/>
                    <a:gd name="connsiteX1" fmla="*/ 242833 w 500627"/>
                    <a:gd name="connsiteY1" fmla="*/ 0 h 1049255"/>
                    <a:gd name="connsiteX2" fmla="*/ 398505 w 500627"/>
                    <a:gd name="connsiteY2" fmla="*/ 1049255 h 1049255"/>
                    <a:gd name="connsiteX3" fmla="*/ 87161 w 500627"/>
                    <a:gd name="connsiteY3" fmla="*/ 1049255 h 1049255"/>
                    <a:gd name="connsiteX0" fmla="*/ 91187 w 504653"/>
                    <a:gd name="connsiteY0" fmla="*/ 1049255 h 1049255"/>
                    <a:gd name="connsiteX1" fmla="*/ 246859 w 504653"/>
                    <a:gd name="connsiteY1" fmla="*/ 0 h 1049255"/>
                    <a:gd name="connsiteX2" fmla="*/ 402531 w 504653"/>
                    <a:gd name="connsiteY2" fmla="*/ 1049255 h 1049255"/>
                    <a:gd name="connsiteX3" fmla="*/ 91187 w 504653"/>
                    <a:gd name="connsiteY3" fmla="*/ 1049255 h 1049255"/>
                    <a:gd name="connsiteX0" fmla="*/ 91187 w 500775"/>
                    <a:gd name="connsiteY0" fmla="*/ 1049255 h 1049255"/>
                    <a:gd name="connsiteX1" fmla="*/ 246859 w 500775"/>
                    <a:gd name="connsiteY1" fmla="*/ 0 h 1049255"/>
                    <a:gd name="connsiteX2" fmla="*/ 402531 w 500775"/>
                    <a:gd name="connsiteY2" fmla="*/ 1049255 h 1049255"/>
                    <a:gd name="connsiteX3" fmla="*/ 91187 w 500775"/>
                    <a:gd name="connsiteY3" fmla="*/ 1049255 h 1049255"/>
                    <a:gd name="connsiteX0" fmla="*/ 91187 w 484758"/>
                    <a:gd name="connsiteY0" fmla="*/ 1049255 h 1049255"/>
                    <a:gd name="connsiteX1" fmla="*/ 246859 w 484758"/>
                    <a:gd name="connsiteY1" fmla="*/ 0 h 1049255"/>
                    <a:gd name="connsiteX2" fmla="*/ 402531 w 484758"/>
                    <a:gd name="connsiteY2" fmla="*/ 1049255 h 1049255"/>
                    <a:gd name="connsiteX3" fmla="*/ 91187 w 484758"/>
                    <a:gd name="connsiteY3" fmla="*/ 1049255 h 1049255"/>
                    <a:gd name="connsiteX0" fmla="*/ 91187 w 488692"/>
                    <a:gd name="connsiteY0" fmla="*/ 1049255 h 1049255"/>
                    <a:gd name="connsiteX1" fmla="*/ 246859 w 488692"/>
                    <a:gd name="connsiteY1" fmla="*/ 0 h 1049255"/>
                    <a:gd name="connsiteX2" fmla="*/ 402531 w 488692"/>
                    <a:gd name="connsiteY2" fmla="*/ 1049255 h 1049255"/>
                    <a:gd name="connsiteX3" fmla="*/ 91187 w 488692"/>
                    <a:gd name="connsiteY3" fmla="*/ 1049255 h 1049255"/>
                    <a:gd name="connsiteX0" fmla="*/ 91187 w 492707"/>
                    <a:gd name="connsiteY0" fmla="*/ 1049255 h 1049255"/>
                    <a:gd name="connsiteX1" fmla="*/ 246859 w 492707"/>
                    <a:gd name="connsiteY1" fmla="*/ 0 h 1049255"/>
                    <a:gd name="connsiteX2" fmla="*/ 402531 w 492707"/>
                    <a:gd name="connsiteY2" fmla="*/ 1049255 h 1049255"/>
                    <a:gd name="connsiteX3" fmla="*/ 91187 w 492707"/>
                    <a:gd name="connsiteY3" fmla="*/ 1049255 h 1049255"/>
                    <a:gd name="connsiteX0" fmla="*/ 95257 w 496777"/>
                    <a:gd name="connsiteY0" fmla="*/ 1049255 h 1049255"/>
                    <a:gd name="connsiteX1" fmla="*/ 250929 w 496777"/>
                    <a:gd name="connsiteY1" fmla="*/ 0 h 1049255"/>
                    <a:gd name="connsiteX2" fmla="*/ 406601 w 496777"/>
                    <a:gd name="connsiteY2" fmla="*/ 1049255 h 1049255"/>
                    <a:gd name="connsiteX3" fmla="*/ 95257 w 496777"/>
                    <a:gd name="connsiteY3" fmla="*/ 1049255 h 1049255"/>
                    <a:gd name="connsiteX0" fmla="*/ 95257 w 485293"/>
                    <a:gd name="connsiteY0" fmla="*/ 1049255 h 1049255"/>
                    <a:gd name="connsiteX1" fmla="*/ 250929 w 485293"/>
                    <a:gd name="connsiteY1" fmla="*/ 0 h 1049255"/>
                    <a:gd name="connsiteX2" fmla="*/ 406601 w 485293"/>
                    <a:gd name="connsiteY2" fmla="*/ 1049255 h 1049255"/>
                    <a:gd name="connsiteX3" fmla="*/ 95257 w 485293"/>
                    <a:gd name="connsiteY3" fmla="*/ 1049255 h 1049255"/>
                    <a:gd name="connsiteX0" fmla="*/ 95257 w 494828"/>
                    <a:gd name="connsiteY0" fmla="*/ 1049255 h 1049255"/>
                    <a:gd name="connsiteX1" fmla="*/ 250929 w 494828"/>
                    <a:gd name="connsiteY1" fmla="*/ 0 h 1049255"/>
                    <a:gd name="connsiteX2" fmla="*/ 406601 w 494828"/>
                    <a:gd name="connsiteY2" fmla="*/ 1049255 h 1049255"/>
                    <a:gd name="connsiteX3" fmla="*/ 95257 w 494828"/>
                    <a:gd name="connsiteY3" fmla="*/ 1049255 h 1049255"/>
                    <a:gd name="connsiteX0" fmla="*/ 95257 w 493814"/>
                    <a:gd name="connsiteY0" fmla="*/ 1049255 h 1049255"/>
                    <a:gd name="connsiteX1" fmla="*/ 250929 w 493814"/>
                    <a:gd name="connsiteY1" fmla="*/ 0 h 1049255"/>
                    <a:gd name="connsiteX2" fmla="*/ 406601 w 493814"/>
                    <a:gd name="connsiteY2" fmla="*/ 1049255 h 1049255"/>
                    <a:gd name="connsiteX3" fmla="*/ 95257 w 493814"/>
                    <a:gd name="connsiteY3" fmla="*/ 1049255 h 1049255"/>
                    <a:gd name="connsiteX0" fmla="*/ 95257 w 496864"/>
                    <a:gd name="connsiteY0" fmla="*/ 1049255 h 1049255"/>
                    <a:gd name="connsiteX1" fmla="*/ 250929 w 496864"/>
                    <a:gd name="connsiteY1" fmla="*/ 0 h 1049255"/>
                    <a:gd name="connsiteX2" fmla="*/ 406601 w 496864"/>
                    <a:gd name="connsiteY2" fmla="*/ 1049255 h 1049255"/>
                    <a:gd name="connsiteX3" fmla="*/ 95257 w 496864"/>
                    <a:gd name="connsiteY3" fmla="*/ 1049255 h 1049255"/>
                    <a:gd name="connsiteX0" fmla="*/ 95257 w 497887"/>
                    <a:gd name="connsiteY0" fmla="*/ 1049255 h 1049255"/>
                    <a:gd name="connsiteX1" fmla="*/ 250929 w 497887"/>
                    <a:gd name="connsiteY1" fmla="*/ 0 h 1049255"/>
                    <a:gd name="connsiteX2" fmla="*/ 406601 w 497887"/>
                    <a:gd name="connsiteY2" fmla="*/ 1049255 h 1049255"/>
                    <a:gd name="connsiteX3" fmla="*/ 95257 w 497887"/>
                    <a:gd name="connsiteY3" fmla="*/ 1049255 h 1049255"/>
                    <a:gd name="connsiteX0" fmla="*/ 95257 w 495969"/>
                    <a:gd name="connsiteY0" fmla="*/ 1049255 h 1049255"/>
                    <a:gd name="connsiteX1" fmla="*/ 250929 w 495969"/>
                    <a:gd name="connsiteY1" fmla="*/ 0 h 1049255"/>
                    <a:gd name="connsiteX2" fmla="*/ 406601 w 495969"/>
                    <a:gd name="connsiteY2" fmla="*/ 1049255 h 1049255"/>
                    <a:gd name="connsiteX3" fmla="*/ 95257 w 495969"/>
                    <a:gd name="connsiteY3" fmla="*/ 1049255 h 1049255"/>
                  </a:gdLst>
                  <a:ahLst/>
                  <a:cxnLst>
                    <a:cxn ang="0">
                      <a:pos x="connsiteX0" y="connsiteY0"/>
                    </a:cxn>
                    <a:cxn ang="0">
                      <a:pos x="connsiteX1" y="connsiteY1"/>
                    </a:cxn>
                    <a:cxn ang="0">
                      <a:pos x="connsiteX2" y="connsiteY2"/>
                    </a:cxn>
                    <a:cxn ang="0">
                      <a:pos x="connsiteX3" y="connsiteY3"/>
                    </a:cxn>
                  </a:cxnLst>
                  <a:rect l="l" t="t" r="r" b="b"/>
                  <a:pathLst>
                    <a:path w="495969" h="1049255">
                      <a:moveTo>
                        <a:pt x="95257" y="1049255"/>
                      </a:moveTo>
                      <a:cubicBezTo>
                        <a:pt x="6676" y="723357"/>
                        <a:pt x="-121664" y="317947"/>
                        <a:pt x="250929" y="0"/>
                      </a:cubicBezTo>
                      <a:cubicBezTo>
                        <a:pt x="612920" y="328549"/>
                        <a:pt x="489882" y="781667"/>
                        <a:pt x="406601" y="1049255"/>
                      </a:cubicBezTo>
                      <a:lnTo>
                        <a:pt x="95257" y="104925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p>
              </p:txBody>
            </p:sp>
            <p:sp>
              <p:nvSpPr>
                <p:cNvPr id="17" name="자유형: 도형 16">
                  <a:extLst>
                    <a:ext uri="{FF2B5EF4-FFF2-40B4-BE49-F238E27FC236}">
                      <a16:creationId xmlns:a16="http://schemas.microsoft.com/office/drawing/2014/main" xmlns="" id="{3B003EFC-13D2-4BB4-8625-D6DD1D26689C}"/>
                    </a:ext>
                  </a:extLst>
                </p:cNvPr>
                <p:cNvSpPr/>
                <p:nvPr userDrawn="1"/>
              </p:nvSpPr>
              <p:spPr>
                <a:xfrm>
                  <a:off x="5939427" y="102551"/>
                  <a:ext cx="364003" cy="92935"/>
                </a:xfrm>
                <a:custGeom>
                  <a:avLst/>
                  <a:gdLst>
                    <a:gd name="connsiteX0" fmla="*/ 0 w 364003"/>
                    <a:gd name="connsiteY0" fmla="*/ 0 h 92935"/>
                    <a:gd name="connsiteX1" fmla="*/ 364003 w 364003"/>
                    <a:gd name="connsiteY1" fmla="*/ 0 h 92935"/>
                    <a:gd name="connsiteX2" fmla="*/ 336518 w 364003"/>
                    <a:gd name="connsiteY2" fmla="*/ 92935 h 92935"/>
                    <a:gd name="connsiteX3" fmla="*/ 25174 w 364003"/>
                    <a:gd name="connsiteY3" fmla="*/ 92935 h 92935"/>
                  </a:gdLst>
                  <a:ahLst/>
                  <a:cxnLst>
                    <a:cxn ang="0">
                      <a:pos x="connsiteX0" y="connsiteY0"/>
                    </a:cxn>
                    <a:cxn ang="0">
                      <a:pos x="connsiteX1" y="connsiteY1"/>
                    </a:cxn>
                    <a:cxn ang="0">
                      <a:pos x="connsiteX2" y="connsiteY2"/>
                    </a:cxn>
                    <a:cxn ang="0">
                      <a:pos x="connsiteX3" y="connsiteY3"/>
                    </a:cxn>
                  </a:cxnLst>
                  <a:rect l="l" t="t" r="r" b="b"/>
                  <a:pathLst>
                    <a:path w="364003" h="92935">
                      <a:moveTo>
                        <a:pt x="0" y="0"/>
                      </a:moveTo>
                      <a:lnTo>
                        <a:pt x="364003" y="0"/>
                      </a:lnTo>
                      <a:lnTo>
                        <a:pt x="336518" y="92935"/>
                      </a:lnTo>
                      <a:lnTo>
                        <a:pt x="25174" y="92935"/>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8" name="자유형: 도형 17">
                  <a:extLst>
                    <a:ext uri="{FF2B5EF4-FFF2-40B4-BE49-F238E27FC236}">
                      <a16:creationId xmlns:a16="http://schemas.microsoft.com/office/drawing/2014/main" xmlns="" id="{639551A5-A416-4935-A4CA-A8FCF74BAE6A}"/>
                    </a:ext>
                  </a:extLst>
                </p:cNvPr>
                <p:cNvSpPr/>
                <p:nvPr userDrawn="1"/>
              </p:nvSpPr>
              <p:spPr>
                <a:xfrm>
                  <a:off x="5893989" y="-857099"/>
                  <a:ext cx="444279" cy="350537"/>
                </a:xfrm>
                <a:custGeom>
                  <a:avLst/>
                  <a:gdLst>
                    <a:gd name="connsiteX0" fmla="*/ 227272 w 444279"/>
                    <a:gd name="connsiteY0" fmla="*/ 0 h 350537"/>
                    <a:gd name="connsiteX1" fmla="*/ 440556 w 444279"/>
                    <a:gd name="connsiteY1" fmla="*/ 335046 h 350537"/>
                    <a:gd name="connsiteX2" fmla="*/ 444279 w 444279"/>
                    <a:gd name="connsiteY2" fmla="*/ 350537 h 350537"/>
                    <a:gd name="connsiteX3" fmla="*/ 0 w 444279"/>
                    <a:gd name="connsiteY3" fmla="*/ 350537 h 350537"/>
                    <a:gd name="connsiteX4" fmla="*/ 8223 w 444279"/>
                    <a:gd name="connsiteY4" fmla="*/ 318604 h 350537"/>
                    <a:gd name="connsiteX5" fmla="*/ 227272 w 444279"/>
                    <a:gd name="connsiteY5" fmla="*/ 0 h 35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279" h="350537">
                      <a:moveTo>
                        <a:pt x="227272" y="0"/>
                      </a:moveTo>
                      <a:cubicBezTo>
                        <a:pt x="340394" y="102672"/>
                        <a:pt x="406151" y="217508"/>
                        <a:pt x="440556" y="335046"/>
                      </a:cubicBezTo>
                      <a:lnTo>
                        <a:pt x="444279" y="350537"/>
                      </a:lnTo>
                      <a:lnTo>
                        <a:pt x="0" y="350537"/>
                      </a:lnTo>
                      <a:lnTo>
                        <a:pt x="8223" y="318604"/>
                      </a:lnTo>
                      <a:cubicBezTo>
                        <a:pt x="43321" y="207258"/>
                        <a:pt x="110837" y="99358"/>
                        <a:pt x="2272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sp>
            <p:nvSpPr>
              <p:cNvPr id="12" name="타원 11">
                <a:extLst>
                  <a:ext uri="{FF2B5EF4-FFF2-40B4-BE49-F238E27FC236}">
                    <a16:creationId xmlns:a16="http://schemas.microsoft.com/office/drawing/2014/main" xmlns="" id="{A0F64586-2454-49D0-905D-B01E2B155554}"/>
                  </a:ext>
                </a:extLst>
              </p:cNvPr>
              <p:cNvSpPr/>
              <p:nvPr userDrawn="1"/>
            </p:nvSpPr>
            <p:spPr>
              <a:xfrm>
                <a:off x="5535216" y="-351600"/>
                <a:ext cx="180000" cy="180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3" name="직사각형 12">
                <a:extLst>
                  <a:ext uri="{FF2B5EF4-FFF2-40B4-BE49-F238E27FC236}">
                    <a16:creationId xmlns:a16="http://schemas.microsoft.com/office/drawing/2014/main" xmlns="" id="{90010C14-1AD7-40EC-9EFB-091EB548BC40}"/>
                  </a:ext>
                </a:extLst>
              </p:cNvPr>
              <p:cNvSpPr/>
              <p:nvPr userDrawn="1"/>
            </p:nvSpPr>
            <p:spPr>
              <a:xfrm flipH="1">
                <a:off x="5614416" y="6445"/>
                <a:ext cx="21600" cy="43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4" name="자유형: 도형 13">
                <a:extLst>
                  <a:ext uri="{FF2B5EF4-FFF2-40B4-BE49-F238E27FC236}">
                    <a16:creationId xmlns:a16="http://schemas.microsoft.com/office/drawing/2014/main" xmlns="" id="{54B0A336-7C2F-4F98-ABF5-299D91E12C13}"/>
                  </a:ext>
                </a:extLst>
              </p:cNvPr>
              <p:cNvSpPr/>
              <p:nvPr userDrawn="1"/>
            </p:nvSpPr>
            <p:spPr>
              <a:xfrm>
                <a:off x="5304862" y="-1556"/>
                <a:ext cx="143653" cy="453224"/>
              </a:xfrm>
              <a:custGeom>
                <a:avLst/>
                <a:gdLst>
                  <a:gd name="connsiteX0" fmla="*/ 71561 w 116619"/>
                  <a:gd name="connsiteY0" fmla="*/ 0 h 453224"/>
                  <a:gd name="connsiteX1" fmla="*/ 116619 w 116619"/>
                  <a:gd name="connsiteY1" fmla="*/ 145774 h 453224"/>
                  <a:gd name="connsiteX2" fmla="*/ 0 w 116619"/>
                  <a:gd name="connsiteY2" fmla="*/ 453224 h 453224"/>
                  <a:gd name="connsiteX3" fmla="*/ 71561 w 116619"/>
                  <a:gd name="connsiteY3" fmla="*/ 0 h 453224"/>
                  <a:gd name="connsiteX0" fmla="*/ 78782 w 123840"/>
                  <a:gd name="connsiteY0" fmla="*/ 0 h 453224"/>
                  <a:gd name="connsiteX1" fmla="*/ 123840 w 123840"/>
                  <a:gd name="connsiteY1" fmla="*/ 145774 h 453224"/>
                  <a:gd name="connsiteX2" fmla="*/ 7221 w 123840"/>
                  <a:gd name="connsiteY2" fmla="*/ 453224 h 453224"/>
                  <a:gd name="connsiteX3" fmla="*/ 78782 w 123840"/>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5845 w 140903"/>
                  <a:gd name="connsiteY0" fmla="*/ 0 h 453224"/>
                  <a:gd name="connsiteX1" fmla="*/ 140903 w 140903"/>
                  <a:gd name="connsiteY1" fmla="*/ 145774 h 453224"/>
                  <a:gd name="connsiteX2" fmla="*/ 24284 w 140903"/>
                  <a:gd name="connsiteY2" fmla="*/ 453224 h 453224"/>
                  <a:gd name="connsiteX3" fmla="*/ 95845 w 140903"/>
                  <a:gd name="connsiteY3" fmla="*/ 0 h 453224"/>
                  <a:gd name="connsiteX0" fmla="*/ 98595 w 143653"/>
                  <a:gd name="connsiteY0" fmla="*/ 0 h 453224"/>
                  <a:gd name="connsiteX1" fmla="*/ 143653 w 143653"/>
                  <a:gd name="connsiteY1" fmla="*/ 145774 h 453224"/>
                  <a:gd name="connsiteX2" fmla="*/ 27034 w 143653"/>
                  <a:gd name="connsiteY2" fmla="*/ 453224 h 453224"/>
                  <a:gd name="connsiteX3" fmla="*/ 98595 w 143653"/>
                  <a:gd name="connsiteY3" fmla="*/ 0 h 453224"/>
                </a:gdLst>
                <a:ahLst/>
                <a:cxnLst>
                  <a:cxn ang="0">
                    <a:pos x="connsiteX0" y="connsiteY0"/>
                  </a:cxn>
                  <a:cxn ang="0">
                    <a:pos x="connsiteX1" y="connsiteY1"/>
                  </a:cxn>
                  <a:cxn ang="0">
                    <a:pos x="connsiteX2" y="connsiteY2"/>
                  </a:cxn>
                  <a:cxn ang="0">
                    <a:pos x="connsiteX3" y="connsiteY3"/>
                  </a:cxn>
                </a:cxnLst>
                <a:rect l="l" t="t" r="r" b="b"/>
                <a:pathLst>
                  <a:path w="143653" h="453224">
                    <a:moveTo>
                      <a:pt x="98595" y="0"/>
                    </a:moveTo>
                    <a:lnTo>
                      <a:pt x="143653" y="145774"/>
                    </a:lnTo>
                    <a:cubicBezTo>
                      <a:pt x="38518" y="232356"/>
                      <a:pt x="50005" y="387847"/>
                      <a:pt x="27034" y="453224"/>
                    </a:cubicBezTo>
                    <a:cubicBezTo>
                      <a:pt x="5831" y="365759"/>
                      <a:pt x="-47179" y="100716"/>
                      <a:pt x="9859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5" name="자유형: 도형 14">
                <a:extLst>
                  <a:ext uri="{FF2B5EF4-FFF2-40B4-BE49-F238E27FC236}">
                    <a16:creationId xmlns:a16="http://schemas.microsoft.com/office/drawing/2014/main" xmlns="" id="{2528A48D-D724-4DF8-B31C-D26E111E5960}"/>
                  </a:ext>
                </a:extLst>
              </p:cNvPr>
              <p:cNvSpPr/>
              <p:nvPr userDrawn="1"/>
            </p:nvSpPr>
            <p:spPr>
              <a:xfrm flipH="1">
                <a:off x="5807099" y="-1556"/>
                <a:ext cx="143653" cy="453224"/>
              </a:xfrm>
              <a:custGeom>
                <a:avLst/>
                <a:gdLst>
                  <a:gd name="connsiteX0" fmla="*/ 71561 w 116619"/>
                  <a:gd name="connsiteY0" fmla="*/ 0 h 453224"/>
                  <a:gd name="connsiteX1" fmla="*/ 116619 w 116619"/>
                  <a:gd name="connsiteY1" fmla="*/ 145774 h 453224"/>
                  <a:gd name="connsiteX2" fmla="*/ 0 w 116619"/>
                  <a:gd name="connsiteY2" fmla="*/ 453224 h 453224"/>
                  <a:gd name="connsiteX3" fmla="*/ 71561 w 116619"/>
                  <a:gd name="connsiteY3" fmla="*/ 0 h 453224"/>
                  <a:gd name="connsiteX0" fmla="*/ 78782 w 123840"/>
                  <a:gd name="connsiteY0" fmla="*/ 0 h 453224"/>
                  <a:gd name="connsiteX1" fmla="*/ 123840 w 123840"/>
                  <a:gd name="connsiteY1" fmla="*/ 145774 h 453224"/>
                  <a:gd name="connsiteX2" fmla="*/ 7221 w 123840"/>
                  <a:gd name="connsiteY2" fmla="*/ 453224 h 453224"/>
                  <a:gd name="connsiteX3" fmla="*/ 78782 w 123840"/>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5845 w 140903"/>
                  <a:gd name="connsiteY0" fmla="*/ 0 h 453224"/>
                  <a:gd name="connsiteX1" fmla="*/ 140903 w 140903"/>
                  <a:gd name="connsiteY1" fmla="*/ 145774 h 453224"/>
                  <a:gd name="connsiteX2" fmla="*/ 24284 w 140903"/>
                  <a:gd name="connsiteY2" fmla="*/ 453224 h 453224"/>
                  <a:gd name="connsiteX3" fmla="*/ 95845 w 140903"/>
                  <a:gd name="connsiteY3" fmla="*/ 0 h 453224"/>
                  <a:gd name="connsiteX0" fmla="*/ 98595 w 143653"/>
                  <a:gd name="connsiteY0" fmla="*/ 0 h 453224"/>
                  <a:gd name="connsiteX1" fmla="*/ 143653 w 143653"/>
                  <a:gd name="connsiteY1" fmla="*/ 145774 h 453224"/>
                  <a:gd name="connsiteX2" fmla="*/ 27034 w 143653"/>
                  <a:gd name="connsiteY2" fmla="*/ 453224 h 453224"/>
                  <a:gd name="connsiteX3" fmla="*/ 98595 w 143653"/>
                  <a:gd name="connsiteY3" fmla="*/ 0 h 453224"/>
                </a:gdLst>
                <a:ahLst/>
                <a:cxnLst>
                  <a:cxn ang="0">
                    <a:pos x="connsiteX0" y="connsiteY0"/>
                  </a:cxn>
                  <a:cxn ang="0">
                    <a:pos x="connsiteX1" y="connsiteY1"/>
                  </a:cxn>
                  <a:cxn ang="0">
                    <a:pos x="connsiteX2" y="connsiteY2"/>
                  </a:cxn>
                  <a:cxn ang="0">
                    <a:pos x="connsiteX3" y="connsiteY3"/>
                  </a:cxn>
                </a:cxnLst>
                <a:rect l="l" t="t" r="r" b="b"/>
                <a:pathLst>
                  <a:path w="143653" h="453224">
                    <a:moveTo>
                      <a:pt x="98595" y="0"/>
                    </a:moveTo>
                    <a:lnTo>
                      <a:pt x="143653" y="145774"/>
                    </a:lnTo>
                    <a:cubicBezTo>
                      <a:pt x="38518" y="232356"/>
                      <a:pt x="50005" y="387847"/>
                      <a:pt x="27034" y="453224"/>
                    </a:cubicBezTo>
                    <a:cubicBezTo>
                      <a:pt x="5831" y="365759"/>
                      <a:pt x="-47179" y="100716"/>
                      <a:pt x="9859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grpSp>
      <p:sp>
        <p:nvSpPr>
          <p:cNvPr id="2" name="Rectangle 1"/>
          <p:cNvSpPr/>
          <p:nvPr userDrawn="1"/>
        </p:nvSpPr>
        <p:spPr>
          <a:xfrm>
            <a:off x="2888940" y="1895103"/>
            <a:ext cx="3969060" cy="1368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Text Placeholder 9"/>
          <p:cNvSpPr>
            <a:spLocks noGrp="1"/>
          </p:cNvSpPr>
          <p:nvPr>
            <p:ph type="body" sz="quarter" idx="10" hasCustomPrompt="1"/>
          </p:nvPr>
        </p:nvSpPr>
        <p:spPr>
          <a:xfrm>
            <a:off x="3093813" y="2154560"/>
            <a:ext cx="3764187" cy="576064"/>
          </a:xfrm>
          <a:prstGeom prst="rect">
            <a:avLst/>
          </a:prstGeom>
        </p:spPr>
        <p:txBody>
          <a:bodyPr anchor="ctr"/>
          <a:lstStyle>
            <a:lvl1pPr marL="0" indent="0" algn="l">
              <a:buNone/>
              <a:defRPr sz="27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3093813" y="2730624"/>
            <a:ext cx="3764187" cy="288032"/>
          </a:xfrm>
          <a:prstGeom prst="rect">
            <a:avLst/>
          </a:prstGeom>
        </p:spPr>
        <p:txBody>
          <a:bodyPr anchor="ctr"/>
          <a:lstStyle>
            <a:lvl1pPr marL="0" indent="0" algn="l">
              <a:buNone/>
              <a:defRPr sz="105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6858000" cy="576064"/>
          </a:xfrm>
          <a:prstGeom prst="rect">
            <a:avLst/>
          </a:prstGeom>
        </p:spPr>
        <p:txBody>
          <a:bodyPr anchor="ctr"/>
          <a:lstStyle>
            <a:lvl1pPr marL="0" indent="0" algn="ctr">
              <a:buNone/>
              <a:defRPr sz="27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6858000" cy="288032"/>
          </a:xfrm>
          <a:prstGeom prst="rect">
            <a:avLst/>
          </a:prstGeom>
        </p:spPr>
        <p:txBody>
          <a:bodyPr anchor="ctr"/>
          <a:lstStyle>
            <a:lvl1pPr marL="0" indent="0" algn="ctr">
              <a:buNone/>
              <a:defRPr sz="105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4948014"/>
            <a:ext cx="685800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sz="1350"/>
          </a:p>
        </p:txBody>
      </p:sp>
      <p:grpSp>
        <p:nvGrpSpPr>
          <p:cNvPr id="6" name="그룹 5">
            <a:extLst>
              <a:ext uri="{FF2B5EF4-FFF2-40B4-BE49-F238E27FC236}">
                <a16:creationId xmlns:a16="http://schemas.microsoft.com/office/drawing/2014/main" xmlns="" id="{3F6939C0-0F9C-4BB0-BE6D-CDFDBD48B8E1}"/>
              </a:ext>
            </a:extLst>
          </p:cNvPr>
          <p:cNvGrpSpPr/>
          <p:nvPr userDrawn="1"/>
        </p:nvGrpSpPr>
        <p:grpSpPr>
          <a:xfrm>
            <a:off x="6001231" y="3940074"/>
            <a:ext cx="856769" cy="1189066"/>
            <a:chOff x="4572000" y="387072"/>
            <a:chExt cx="4569687" cy="4756528"/>
          </a:xfrm>
        </p:grpSpPr>
        <p:sp>
          <p:nvSpPr>
            <p:cNvPr id="7" name="자유형: 도형 6">
              <a:extLst>
                <a:ext uri="{FF2B5EF4-FFF2-40B4-BE49-F238E27FC236}">
                  <a16:creationId xmlns:a16="http://schemas.microsoft.com/office/drawing/2014/main" xmlns="" id="{D9278269-D816-4377-921A-50AEC083B847}"/>
                </a:ext>
              </a:extLst>
            </p:cNvPr>
            <p:cNvSpPr/>
            <p:nvPr userDrawn="1"/>
          </p:nvSpPr>
          <p:spPr>
            <a:xfrm>
              <a:off x="4572000" y="1408870"/>
              <a:ext cx="4569687" cy="3734730"/>
            </a:xfrm>
            <a:custGeom>
              <a:avLst/>
              <a:gdLst>
                <a:gd name="connsiteX0" fmla="*/ 2611712 w 4569687"/>
                <a:gd name="connsiteY0" fmla="*/ 0 h 3734631"/>
                <a:gd name="connsiteX1" fmla="*/ 2927539 w 4569687"/>
                <a:gd name="connsiteY1" fmla="*/ 0 h 3734631"/>
                <a:gd name="connsiteX2" fmla="*/ 3010471 w 4569687"/>
                <a:gd name="connsiteY2" fmla="*/ 662843 h 3734631"/>
                <a:gd name="connsiteX3" fmla="*/ 3062414 w 4569687"/>
                <a:gd name="connsiteY3" fmla="*/ 672782 h 3734631"/>
                <a:gd name="connsiteX4" fmla="*/ 3375104 w 4569687"/>
                <a:gd name="connsiteY4" fmla="*/ 893768 h 3734631"/>
                <a:gd name="connsiteX5" fmla="*/ 3401966 w 4569687"/>
                <a:gd name="connsiteY5" fmla="*/ 943258 h 3734631"/>
                <a:gd name="connsiteX6" fmla="*/ 3444529 w 4569687"/>
                <a:gd name="connsiteY6" fmla="*/ 938967 h 3734631"/>
                <a:gd name="connsiteX7" fmla="*/ 3941882 w 4569687"/>
                <a:gd name="connsiteY7" fmla="*/ 1268635 h 3734631"/>
                <a:gd name="connsiteX8" fmla="*/ 3950232 w 4569687"/>
                <a:gd name="connsiteY8" fmla="*/ 1295533 h 3734631"/>
                <a:gd name="connsiteX9" fmla="*/ 3968452 w 4569687"/>
                <a:gd name="connsiteY9" fmla="*/ 1289878 h 3734631"/>
                <a:gd name="connsiteX10" fmla="*/ 4041773 w 4569687"/>
                <a:gd name="connsiteY10" fmla="*/ 1282486 h 3734631"/>
                <a:gd name="connsiteX11" fmla="*/ 4398197 w 4569687"/>
                <a:gd name="connsiteY11" fmla="*/ 1572980 h 3734631"/>
                <a:gd name="connsiteX12" fmla="*/ 4401113 w 4569687"/>
                <a:gd name="connsiteY12" fmla="*/ 1601912 h 3734631"/>
                <a:gd name="connsiteX13" fmla="*/ 4509768 w 4569687"/>
                <a:gd name="connsiteY13" fmla="*/ 1612865 h 3734631"/>
                <a:gd name="connsiteX14" fmla="*/ 4569687 w 4569687"/>
                <a:gd name="connsiteY14" fmla="*/ 1630661 h 3734631"/>
                <a:gd name="connsiteX15" fmla="*/ 4569687 w 4569687"/>
                <a:gd name="connsiteY15" fmla="*/ 3685776 h 3734631"/>
                <a:gd name="connsiteX16" fmla="*/ 4479175 w 4569687"/>
                <a:gd name="connsiteY16" fmla="*/ 3694900 h 3734631"/>
                <a:gd name="connsiteX17" fmla="*/ 4083674 w 4569687"/>
                <a:gd name="connsiteY17" fmla="*/ 3574092 h 3734631"/>
                <a:gd name="connsiteX18" fmla="*/ 4051094 w 4569687"/>
                <a:gd name="connsiteY18" fmla="*/ 3547210 h 3734631"/>
                <a:gd name="connsiteX19" fmla="*/ 4009782 w 4569687"/>
                <a:gd name="connsiteY19" fmla="*/ 3581295 h 3734631"/>
                <a:gd name="connsiteX20" fmla="*/ 3782104 w 4569687"/>
                <a:gd name="connsiteY20" fmla="*/ 3650841 h 3734631"/>
                <a:gd name="connsiteX21" fmla="*/ 3494159 w 4569687"/>
                <a:gd name="connsiteY21" fmla="*/ 3531570 h 3734631"/>
                <a:gd name="connsiteX22" fmla="*/ 3452428 w 4569687"/>
                <a:gd name="connsiteY22" fmla="*/ 3480992 h 3734631"/>
                <a:gd name="connsiteX23" fmla="*/ 3441126 w 4569687"/>
                <a:gd name="connsiteY23" fmla="*/ 3501813 h 3734631"/>
                <a:gd name="connsiteX24" fmla="*/ 3103456 w 4569687"/>
                <a:gd name="connsiteY24" fmla="*/ 3681351 h 3734631"/>
                <a:gd name="connsiteX25" fmla="*/ 2815511 w 4569687"/>
                <a:gd name="connsiteY25" fmla="*/ 3562080 h 3734631"/>
                <a:gd name="connsiteX26" fmla="*/ 2772231 w 4569687"/>
                <a:gd name="connsiteY26" fmla="*/ 3509625 h 3734631"/>
                <a:gd name="connsiteX27" fmla="*/ 2697608 w 4569687"/>
                <a:gd name="connsiteY27" fmla="*/ 3571194 h 3734631"/>
                <a:gd name="connsiteX28" fmla="*/ 2162552 w 4569687"/>
                <a:gd name="connsiteY28" fmla="*/ 3734631 h 3734631"/>
                <a:gd name="connsiteX29" fmla="*/ 1369010 w 4569687"/>
                <a:gd name="connsiteY29" fmla="*/ 3312708 h 3734631"/>
                <a:gd name="connsiteX30" fmla="*/ 1363923 w 4569687"/>
                <a:gd name="connsiteY30" fmla="*/ 3304336 h 3734631"/>
                <a:gd name="connsiteX31" fmla="*/ 1334207 w 4569687"/>
                <a:gd name="connsiteY31" fmla="*/ 3340352 h 3734631"/>
                <a:gd name="connsiteX32" fmla="*/ 1046262 w 4569687"/>
                <a:gd name="connsiteY32" fmla="*/ 3459623 h 3734631"/>
                <a:gd name="connsiteX33" fmla="*/ 647319 w 4569687"/>
                <a:gd name="connsiteY33" fmla="*/ 3134475 h 3734631"/>
                <a:gd name="connsiteX34" fmla="*/ 642925 w 4569687"/>
                <a:gd name="connsiteY34" fmla="*/ 3090891 h 3734631"/>
                <a:gd name="connsiteX35" fmla="*/ 634894 w 4569687"/>
                <a:gd name="connsiteY35" fmla="*/ 3098188 h 3734631"/>
                <a:gd name="connsiteX36" fmla="*/ 407216 w 4569687"/>
                <a:gd name="connsiteY36" fmla="*/ 3167734 h 3734631"/>
                <a:gd name="connsiteX37" fmla="*/ 0 w 4569687"/>
                <a:gd name="connsiteY37" fmla="*/ 2760518 h 3734631"/>
                <a:gd name="connsiteX38" fmla="*/ 407216 w 4569687"/>
                <a:gd name="connsiteY38" fmla="*/ 2353302 h 3734631"/>
                <a:gd name="connsiteX39" fmla="*/ 489284 w 4569687"/>
                <a:gd name="connsiteY39" fmla="*/ 2361575 h 3734631"/>
                <a:gd name="connsiteX40" fmla="*/ 508084 w 4569687"/>
                <a:gd name="connsiteY40" fmla="*/ 2367411 h 3734631"/>
                <a:gd name="connsiteX41" fmla="*/ 503849 w 4569687"/>
                <a:gd name="connsiteY41" fmla="*/ 2325400 h 3734631"/>
                <a:gd name="connsiteX42" fmla="*/ 1121688 w 4569687"/>
                <a:gd name="connsiteY42" fmla="*/ 1707561 h 3734631"/>
                <a:gd name="connsiteX43" fmla="*/ 1246204 w 4569687"/>
                <a:gd name="connsiteY43" fmla="*/ 1720113 h 3734631"/>
                <a:gd name="connsiteX44" fmla="*/ 1284356 w 4569687"/>
                <a:gd name="connsiteY44" fmla="*/ 1731957 h 3734631"/>
                <a:gd name="connsiteX45" fmla="*/ 1305976 w 4569687"/>
                <a:gd name="connsiteY45" fmla="*/ 1705754 h 3734631"/>
                <a:gd name="connsiteX46" fmla="*/ 1742854 w 4569687"/>
                <a:gd name="connsiteY46" fmla="*/ 1524793 h 3734631"/>
                <a:gd name="connsiteX47" fmla="*/ 1760288 w 4569687"/>
                <a:gd name="connsiteY47" fmla="*/ 1526551 h 3734631"/>
                <a:gd name="connsiteX48" fmla="*/ 1748032 w 4569687"/>
                <a:gd name="connsiteY48" fmla="*/ 1487068 h 3734631"/>
                <a:gd name="connsiteX49" fmla="*/ 1742854 w 4569687"/>
                <a:gd name="connsiteY49" fmla="*/ 1435701 h 3734631"/>
                <a:gd name="connsiteX50" fmla="*/ 1946367 w 4569687"/>
                <a:gd name="connsiteY50" fmla="*/ 1185999 h 3734631"/>
                <a:gd name="connsiteX51" fmla="*/ 1956892 w 4569687"/>
                <a:gd name="connsiteY51" fmla="*/ 1184938 h 3734631"/>
                <a:gd name="connsiteX52" fmla="*/ 1963928 w 4569687"/>
                <a:gd name="connsiteY52" fmla="*/ 1115143 h 3734631"/>
                <a:gd name="connsiteX53" fmla="*/ 2450363 w 4569687"/>
                <a:gd name="connsiteY53" fmla="*/ 718687 h 3734631"/>
                <a:gd name="connsiteX54" fmla="*/ 2520904 w 4569687"/>
                <a:gd name="connsiteY54" fmla="*/ 725798 h 3734631"/>
                <a:gd name="connsiteX0" fmla="*/ 2611712 w 4569687"/>
                <a:gd name="connsiteY0" fmla="*/ 0 h 3734631"/>
                <a:gd name="connsiteX1" fmla="*/ 2927539 w 4569687"/>
                <a:gd name="connsiteY1" fmla="*/ 0 h 3734631"/>
                <a:gd name="connsiteX2" fmla="*/ 3010471 w 4569687"/>
                <a:gd name="connsiteY2" fmla="*/ 662843 h 3734631"/>
                <a:gd name="connsiteX3" fmla="*/ 3062414 w 4569687"/>
                <a:gd name="connsiteY3" fmla="*/ 672782 h 3734631"/>
                <a:gd name="connsiteX4" fmla="*/ 3375104 w 4569687"/>
                <a:gd name="connsiteY4" fmla="*/ 893768 h 3734631"/>
                <a:gd name="connsiteX5" fmla="*/ 3401966 w 4569687"/>
                <a:gd name="connsiteY5" fmla="*/ 943258 h 3734631"/>
                <a:gd name="connsiteX6" fmla="*/ 3444529 w 4569687"/>
                <a:gd name="connsiteY6" fmla="*/ 938967 h 3734631"/>
                <a:gd name="connsiteX7" fmla="*/ 3941882 w 4569687"/>
                <a:gd name="connsiteY7" fmla="*/ 1268635 h 3734631"/>
                <a:gd name="connsiteX8" fmla="*/ 3950232 w 4569687"/>
                <a:gd name="connsiteY8" fmla="*/ 1295533 h 3734631"/>
                <a:gd name="connsiteX9" fmla="*/ 3968452 w 4569687"/>
                <a:gd name="connsiteY9" fmla="*/ 1289878 h 3734631"/>
                <a:gd name="connsiteX10" fmla="*/ 4041773 w 4569687"/>
                <a:gd name="connsiteY10" fmla="*/ 1282486 h 3734631"/>
                <a:gd name="connsiteX11" fmla="*/ 4398197 w 4569687"/>
                <a:gd name="connsiteY11" fmla="*/ 1572980 h 3734631"/>
                <a:gd name="connsiteX12" fmla="*/ 4401113 w 4569687"/>
                <a:gd name="connsiteY12" fmla="*/ 1601912 h 3734631"/>
                <a:gd name="connsiteX13" fmla="*/ 4509768 w 4569687"/>
                <a:gd name="connsiteY13" fmla="*/ 1612865 h 3734631"/>
                <a:gd name="connsiteX14" fmla="*/ 4569687 w 4569687"/>
                <a:gd name="connsiteY14" fmla="*/ 1630661 h 3734631"/>
                <a:gd name="connsiteX15" fmla="*/ 4569687 w 4569687"/>
                <a:gd name="connsiteY15" fmla="*/ 3685776 h 3734631"/>
                <a:gd name="connsiteX16" fmla="*/ 4479175 w 4569687"/>
                <a:gd name="connsiteY16" fmla="*/ 3694900 h 3734631"/>
                <a:gd name="connsiteX17" fmla="*/ 4083674 w 4569687"/>
                <a:gd name="connsiteY17" fmla="*/ 3574092 h 3734631"/>
                <a:gd name="connsiteX18" fmla="*/ 4051094 w 4569687"/>
                <a:gd name="connsiteY18" fmla="*/ 3547210 h 3734631"/>
                <a:gd name="connsiteX19" fmla="*/ 4009782 w 4569687"/>
                <a:gd name="connsiteY19" fmla="*/ 3581295 h 3734631"/>
                <a:gd name="connsiteX20" fmla="*/ 3782104 w 4569687"/>
                <a:gd name="connsiteY20" fmla="*/ 3650841 h 3734631"/>
                <a:gd name="connsiteX21" fmla="*/ 3494159 w 4569687"/>
                <a:gd name="connsiteY21" fmla="*/ 3531570 h 3734631"/>
                <a:gd name="connsiteX22" fmla="*/ 3452428 w 4569687"/>
                <a:gd name="connsiteY22" fmla="*/ 3480992 h 3734631"/>
                <a:gd name="connsiteX23" fmla="*/ 3441126 w 4569687"/>
                <a:gd name="connsiteY23" fmla="*/ 3501813 h 3734631"/>
                <a:gd name="connsiteX24" fmla="*/ 3103456 w 4569687"/>
                <a:gd name="connsiteY24" fmla="*/ 3681351 h 3734631"/>
                <a:gd name="connsiteX25" fmla="*/ 2815511 w 4569687"/>
                <a:gd name="connsiteY25" fmla="*/ 3562080 h 3734631"/>
                <a:gd name="connsiteX26" fmla="*/ 2772231 w 4569687"/>
                <a:gd name="connsiteY26" fmla="*/ 3509625 h 3734631"/>
                <a:gd name="connsiteX27" fmla="*/ 2697608 w 4569687"/>
                <a:gd name="connsiteY27" fmla="*/ 3571194 h 3734631"/>
                <a:gd name="connsiteX28" fmla="*/ 2162552 w 4569687"/>
                <a:gd name="connsiteY28" fmla="*/ 3734631 h 3734631"/>
                <a:gd name="connsiteX29" fmla="*/ 1369010 w 4569687"/>
                <a:gd name="connsiteY29" fmla="*/ 3312708 h 3734631"/>
                <a:gd name="connsiteX30" fmla="*/ 1334207 w 4569687"/>
                <a:gd name="connsiteY30" fmla="*/ 3340352 h 3734631"/>
                <a:gd name="connsiteX31" fmla="*/ 1046262 w 4569687"/>
                <a:gd name="connsiteY31" fmla="*/ 3459623 h 3734631"/>
                <a:gd name="connsiteX32" fmla="*/ 647319 w 4569687"/>
                <a:gd name="connsiteY32" fmla="*/ 3134475 h 3734631"/>
                <a:gd name="connsiteX33" fmla="*/ 642925 w 4569687"/>
                <a:gd name="connsiteY33" fmla="*/ 3090891 h 3734631"/>
                <a:gd name="connsiteX34" fmla="*/ 634894 w 4569687"/>
                <a:gd name="connsiteY34" fmla="*/ 3098188 h 3734631"/>
                <a:gd name="connsiteX35" fmla="*/ 407216 w 4569687"/>
                <a:gd name="connsiteY35" fmla="*/ 3167734 h 3734631"/>
                <a:gd name="connsiteX36" fmla="*/ 0 w 4569687"/>
                <a:gd name="connsiteY36" fmla="*/ 2760518 h 3734631"/>
                <a:gd name="connsiteX37" fmla="*/ 407216 w 4569687"/>
                <a:gd name="connsiteY37" fmla="*/ 2353302 h 3734631"/>
                <a:gd name="connsiteX38" fmla="*/ 489284 w 4569687"/>
                <a:gd name="connsiteY38" fmla="*/ 2361575 h 3734631"/>
                <a:gd name="connsiteX39" fmla="*/ 508084 w 4569687"/>
                <a:gd name="connsiteY39" fmla="*/ 2367411 h 3734631"/>
                <a:gd name="connsiteX40" fmla="*/ 503849 w 4569687"/>
                <a:gd name="connsiteY40" fmla="*/ 2325400 h 3734631"/>
                <a:gd name="connsiteX41" fmla="*/ 1121688 w 4569687"/>
                <a:gd name="connsiteY41" fmla="*/ 1707561 h 3734631"/>
                <a:gd name="connsiteX42" fmla="*/ 1246204 w 4569687"/>
                <a:gd name="connsiteY42" fmla="*/ 1720113 h 3734631"/>
                <a:gd name="connsiteX43" fmla="*/ 1284356 w 4569687"/>
                <a:gd name="connsiteY43" fmla="*/ 1731957 h 3734631"/>
                <a:gd name="connsiteX44" fmla="*/ 1305976 w 4569687"/>
                <a:gd name="connsiteY44" fmla="*/ 1705754 h 3734631"/>
                <a:gd name="connsiteX45" fmla="*/ 1742854 w 4569687"/>
                <a:gd name="connsiteY45" fmla="*/ 1524793 h 3734631"/>
                <a:gd name="connsiteX46" fmla="*/ 1760288 w 4569687"/>
                <a:gd name="connsiteY46" fmla="*/ 1526551 h 3734631"/>
                <a:gd name="connsiteX47" fmla="*/ 1748032 w 4569687"/>
                <a:gd name="connsiteY47" fmla="*/ 1487068 h 3734631"/>
                <a:gd name="connsiteX48" fmla="*/ 1742854 w 4569687"/>
                <a:gd name="connsiteY48" fmla="*/ 1435701 h 3734631"/>
                <a:gd name="connsiteX49" fmla="*/ 1946367 w 4569687"/>
                <a:gd name="connsiteY49" fmla="*/ 1185999 h 3734631"/>
                <a:gd name="connsiteX50" fmla="*/ 1956892 w 4569687"/>
                <a:gd name="connsiteY50" fmla="*/ 1184938 h 3734631"/>
                <a:gd name="connsiteX51" fmla="*/ 1963928 w 4569687"/>
                <a:gd name="connsiteY51" fmla="*/ 1115143 h 3734631"/>
                <a:gd name="connsiteX52" fmla="*/ 2450363 w 4569687"/>
                <a:gd name="connsiteY52" fmla="*/ 718687 h 3734631"/>
                <a:gd name="connsiteX53" fmla="*/ 2520904 w 4569687"/>
                <a:gd name="connsiteY53" fmla="*/ 725798 h 3734631"/>
                <a:gd name="connsiteX54" fmla="*/ 2611712 w 4569687"/>
                <a:gd name="connsiteY54" fmla="*/ 0 h 3734631"/>
                <a:gd name="connsiteX0" fmla="*/ 2611712 w 4569687"/>
                <a:gd name="connsiteY0" fmla="*/ 0 h 3743131"/>
                <a:gd name="connsiteX1" fmla="*/ 2927539 w 4569687"/>
                <a:gd name="connsiteY1" fmla="*/ 0 h 3743131"/>
                <a:gd name="connsiteX2" fmla="*/ 3010471 w 4569687"/>
                <a:gd name="connsiteY2" fmla="*/ 662843 h 3743131"/>
                <a:gd name="connsiteX3" fmla="*/ 3062414 w 4569687"/>
                <a:gd name="connsiteY3" fmla="*/ 672782 h 3743131"/>
                <a:gd name="connsiteX4" fmla="*/ 3375104 w 4569687"/>
                <a:gd name="connsiteY4" fmla="*/ 893768 h 3743131"/>
                <a:gd name="connsiteX5" fmla="*/ 3401966 w 4569687"/>
                <a:gd name="connsiteY5" fmla="*/ 943258 h 3743131"/>
                <a:gd name="connsiteX6" fmla="*/ 3444529 w 4569687"/>
                <a:gd name="connsiteY6" fmla="*/ 938967 h 3743131"/>
                <a:gd name="connsiteX7" fmla="*/ 3941882 w 4569687"/>
                <a:gd name="connsiteY7" fmla="*/ 1268635 h 3743131"/>
                <a:gd name="connsiteX8" fmla="*/ 3950232 w 4569687"/>
                <a:gd name="connsiteY8" fmla="*/ 1295533 h 3743131"/>
                <a:gd name="connsiteX9" fmla="*/ 3968452 w 4569687"/>
                <a:gd name="connsiteY9" fmla="*/ 1289878 h 3743131"/>
                <a:gd name="connsiteX10" fmla="*/ 4041773 w 4569687"/>
                <a:gd name="connsiteY10" fmla="*/ 1282486 h 3743131"/>
                <a:gd name="connsiteX11" fmla="*/ 4398197 w 4569687"/>
                <a:gd name="connsiteY11" fmla="*/ 1572980 h 3743131"/>
                <a:gd name="connsiteX12" fmla="*/ 4401113 w 4569687"/>
                <a:gd name="connsiteY12" fmla="*/ 1601912 h 3743131"/>
                <a:gd name="connsiteX13" fmla="*/ 4509768 w 4569687"/>
                <a:gd name="connsiteY13" fmla="*/ 1612865 h 3743131"/>
                <a:gd name="connsiteX14" fmla="*/ 4569687 w 4569687"/>
                <a:gd name="connsiteY14" fmla="*/ 1630661 h 3743131"/>
                <a:gd name="connsiteX15" fmla="*/ 4569687 w 4569687"/>
                <a:gd name="connsiteY15" fmla="*/ 3685776 h 3743131"/>
                <a:gd name="connsiteX16" fmla="*/ 4479175 w 4569687"/>
                <a:gd name="connsiteY16" fmla="*/ 3694900 h 3743131"/>
                <a:gd name="connsiteX17" fmla="*/ 4083674 w 4569687"/>
                <a:gd name="connsiteY17" fmla="*/ 3574092 h 3743131"/>
                <a:gd name="connsiteX18" fmla="*/ 4051094 w 4569687"/>
                <a:gd name="connsiteY18" fmla="*/ 3547210 h 3743131"/>
                <a:gd name="connsiteX19" fmla="*/ 4009782 w 4569687"/>
                <a:gd name="connsiteY19" fmla="*/ 3581295 h 3743131"/>
                <a:gd name="connsiteX20" fmla="*/ 3782104 w 4569687"/>
                <a:gd name="connsiteY20" fmla="*/ 3650841 h 3743131"/>
                <a:gd name="connsiteX21" fmla="*/ 3494159 w 4569687"/>
                <a:gd name="connsiteY21" fmla="*/ 3531570 h 3743131"/>
                <a:gd name="connsiteX22" fmla="*/ 3452428 w 4569687"/>
                <a:gd name="connsiteY22" fmla="*/ 3480992 h 3743131"/>
                <a:gd name="connsiteX23" fmla="*/ 3441126 w 4569687"/>
                <a:gd name="connsiteY23" fmla="*/ 3501813 h 3743131"/>
                <a:gd name="connsiteX24" fmla="*/ 3103456 w 4569687"/>
                <a:gd name="connsiteY24" fmla="*/ 3681351 h 3743131"/>
                <a:gd name="connsiteX25" fmla="*/ 2815511 w 4569687"/>
                <a:gd name="connsiteY25" fmla="*/ 3562080 h 3743131"/>
                <a:gd name="connsiteX26" fmla="*/ 2772231 w 4569687"/>
                <a:gd name="connsiteY26" fmla="*/ 3509625 h 3743131"/>
                <a:gd name="connsiteX27" fmla="*/ 2697608 w 4569687"/>
                <a:gd name="connsiteY27" fmla="*/ 3571194 h 3743131"/>
                <a:gd name="connsiteX28" fmla="*/ 2162552 w 4569687"/>
                <a:gd name="connsiteY28" fmla="*/ 3734631 h 3743131"/>
                <a:gd name="connsiteX29" fmla="*/ 1334207 w 4569687"/>
                <a:gd name="connsiteY29" fmla="*/ 3340352 h 3743131"/>
                <a:gd name="connsiteX30" fmla="*/ 1046262 w 4569687"/>
                <a:gd name="connsiteY30" fmla="*/ 3459623 h 3743131"/>
                <a:gd name="connsiteX31" fmla="*/ 647319 w 4569687"/>
                <a:gd name="connsiteY31" fmla="*/ 3134475 h 3743131"/>
                <a:gd name="connsiteX32" fmla="*/ 642925 w 4569687"/>
                <a:gd name="connsiteY32" fmla="*/ 3090891 h 3743131"/>
                <a:gd name="connsiteX33" fmla="*/ 634894 w 4569687"/>
                <a:gd name="connsiteY33" fmla="*/ 3098188 h 3743131"/>
                <a:gd name="connsiteX34" fmla="*/ 407216 w 4569687"/>
                <a:gd name="connsiteY34" fmla="*/ 3167734 h 3743131"/>
                <a:gd name="connsiteX35" fmla="*/ 0 w 4569687"/>
                <a:gd name="connsiteY35" fmla="*/ 2760518 h 3743131"/>
                <a:gd name="connsiteX36" fmla="*/ 407216 w 4569687"/>
                <a:gd name="connsiteY36" fmla="*/ 2353302 h 3743131"/>
                <a:gd name="connsiteX37" fmla="*/ 489284 w 4569687"/>
                <a:gd name="connsiteY37" fmla="*/ 2361575 h 3743131"/>
                <a:gd name="connsiteX38" fmla="*/ 508084 w 4569687"/>
                <a:gd name="connsiteY38" fmla="*/ 2367411 h 3743131"/>
                <a:gd name="connsiteX39" fmla="*/ 503849 w 4569687"/>
                <a:gd name="connsiteY39" fmla="*/ 2325400 h 3743131"/>
                <a:gd name="connsiteX40" fmla="*/ 1121688 w 4569687"/>
                <a:gd name="connsiteY40" fmla="*/ 1707561 h 3743131"/>
                <a:gd name="connsiteX41" fmla="*/ 1246204 w 4569687"/>
                <a:gd name="connsiteY41" fmla="*/ 1720113 h 3743131"/>
                <a:gd name="connsiteX42" fmla="*/ 1284356 w 4569687"/>
                <a:gd name="connsiteY42" fmla="*/ 1731957 h 3743131"/>
                <a:gd name="connsiteX43" fmla="*/ 1305976 w 4569687"/>
                <a:gd name="connsiteY43" fmla="*/ 1705754 h 3743131"/>
                <a:gd name="connsiteX44" fmla="*/ 1742854 w 4569687"/>
                <a:gd name="connsiteY44" fmla="*/ 1524793 h 3743131"/>
                <a:gd name="connsiteX45" fmla="*/ 1760288 w 4569687"/>
                <a:gd name="connsiteY45" fmla="*/ 1526551 h 3743131"/>
                <a:gd name="connsiteX46" fmla="*/ 1748032 w 4569687"/>
                <a:gd name="connsiteY46" fmla="*/ 1487068 h 3743131"/>
                <a:gd name="connsiteX47" fmla="*/ 1742854 w 4569687"/>
                <a:gd name="connsiteY47" fmla="*/ 1435701 h 3743131"/>
                <a:gd name="connsiteX48" fmla="*/ 1946367 w 4569687"/>
                <a:gd name="connsiteY48" fmla="*/ 1185999 h 3743131"/>
                <a:gd name="connsiteX49" fmla="*/ 1956892 w 4569687"/>
                <a:gd name="connsiteY49" fmla="*/ 1184938 h 3743131"/>
                <a:gd name="connsiteX50" fmla="*/ 1963928 w 4569687"/>
                <a:gd name="connsiteY50" fmla="*/ 1115143 h 3743131"/>
                <a:gd name="connsiteX51" fmla="*/ 2450363 w 4569687"/>
                <a:gd name="connsiteY51" fmla="*/ 718687 h 3743131"/>
                <a:gd name="connsiteX52" fmla="*/ 2520904 w 4569687"/>
                <a:gd name="connsiteY52" fmla="*/ 725798 h 3743131"/>
                <a:gd name="connsiteX53" fmla="*/ 2611712 w 4569687"/>
                <a:gd name="connsiteY53" fmla="*/ 0 h 3743131"/>
                <a:gd name="connsiteX0" fmla="*/ 2611712 w 4569687"/>
                <a:gd name="connsiteY0" fmla="*/ 0 h 3741630"/>
                <a:gd name="connsiteX1" fmla="*/ 2927539 w 4569687"/>
                <a:gd name="connsiteY1" fmla="*/ 0 h 3741630"/>
                <a:gd name="connsiteX2" fmla="*/ 3010471 w 4569687"/>
                <a:gd name="connsiteY2" fmla="*/ 662843 h 3741630"/>
                <a:gd name="connsiteX3" fmla="*/ 3062414 w 4569687"/>
                <a:gd name="connsiteY3" fmla="*/ 672782 h 3741630"/>
                <a:gd name="connsiteX4" fmla="*/ 3375104 w 4569687"/>
                <a:gd name="connsiteY4" fmla="*/ 893768 h 3741630"/>
                <a:gd name="connsiteX5" fmla="*/ 3401966 w 4569687"/>
                <a:gd name="connsiteY5" fmla="*/ 943258 h 3741630"/>
                <a:gd name="connsiteX6" fmla="*/ 3444529 w 4569687"/>
                <a:gd name="connsiteY6" fmla="*/ 938967 h 3741630"/>
                <a:gd name="connsiteX7" fmla="*/ 3941882 w 4569687"/>
                <a:gd name="connsiteY7" fmla="*/ 1268635 h 3741630"/>
                <a:gd name="connsiteX8" fmla="*/ 3950232 w 4569687"/>
                <a:gd name="connsiteY8" fmla="*/ 1295533 h 3741630"/>
                <a:gd name="connsiteX9" fmla="*/ 3968452 w 4569687"/>
                <a:gd name="connsiteY9" fmla="*/ 1289878 h 3741630"/>
                <a:gd name="connsiteX10" fmla="*/ 4041773 w 4569687"/>
                <a:gd name="connsiteY10" fmla="*/ 1282486 h 3741630"/>
                <a:gd name="connsiteX11" fmla="*/ 4398197 w 4569687"/>
                <a:gd name="connsiteY11" fmla="*/ 1572980 h 3741630"/>
                <a:gd name="connsiteX12" fmla="*/ 4401113 w 4569687"/>
                <a:gd name="connsiteY12" fmla="*/ 1601912 h 3741630"/>
                <a:gd name="connsiteX13" fmla="*/ 4509768 w 4569687"/>
                <a:gd name="connsiteY13" fmla="*/ 1612865 h 3741630"/>
                <a:gd name="connsiteX14" fmla="*/ 4569687 w 4569687"/>
                <a:gd name="connsiteY14" fmla="*/ 1630661 h 3741630"/>
                <a:gd name="connsiteX15" fmla="*/ 4569687 w 4569687"/>
                <a:gd name="connsiteY15" fmla="*/ 3685776 h 3741630"/>
                <a:gd name="connsiteX16" fmla="*/ 4479175 w 4569687"/>
                <a:gd name="connsiteY16" fmla="*/ 3694900 h 3741630"/>
                <a:gd name="connsiteX17" fmla="*/ 4083674 w 4569687"/>
                <a:gd name="connsiteY17" fmla="*/ 3574092 h 3741630"/>
                <a:gd name="connsiteX18" fmla="*/ 4051094 w 4569687"/>
                <a:gd name="connsiteY18" fmla="*/ 3547210 h 3741630"/>
                <a:gd name="connsiteX19" fmla="*/ 4009782 w 4569687"/>
                <a:gd name="connsiteY19" fmla="*/ 3581295 h 3741630"/>
                <a:gd name="connsiteX20" fmla="*/ 3782104 w 4569687"/>
                <a:gd name="connsiteY20" fmla="*/ 3650841 h 3741630"/>
                <a:gd name="connsiteX21" fmla="*/ 3494159 w 4569687"/>
                <a:gd name="connsiteY21" fmla="*/ 3531570 h 3741630"/>
                <a:gd name="connsiteX22" fmla="*/ 3452428 w 4569687"/>
                <a:gd name="connsiteY22" fmla="*/ 3480992 h 3741630"/>
                <a:gd name="connsiteX23" fmla="*/ 3441126 w 4569687"/>
                <a:gd name="connsiteY23" fmla="*/ 3501813 h 3741630"/>
                <a:gd name="connsiteX24" fmla="*/ 3103456 w 4569687"/>
                <a:gd name="connsiteY24" fmla="*/ 3681351 h 3741630"/>
                <a:gd name="connsiteX25" fmla="*/ 2815511 w 4569687"/>
                <a:gd name="connsiteY25" fmla="*/ 3562080 h 3741630"/>
                <a:gd name="connsiteX26" fmla="*/ 2772231 w 4569687"/>
                <a:gd name="connsiteY26" fmla="*/ 3509625 h 3741630"/>
                <a:gd name="connsiteX27" fmla="*/ 2697608 w 4569687"/>
                <a:gd name="connsiteY27" fmla="*/ 3571194 h 3741630"/>
                <a:gd name="connsiteX28" fmla="*/ 2162552 w 4569687"/>
                <a:gd name="connsiteY28" fmla="*/ 3734631 h 3741630"/>
                <a:gd name="connsiteX29" fmla="*/ 1390478 w 4569687"/>
                <a:gd name="connsiteY29" fmla="*/ 3368488 h 3741630"/>
                <a:gd name="connsiteX30" fmla="*/ 1046262 w 4569687"/>
                <a:gd name="connsiteY30" fmla="*/ 3459623 h 3741630"/>
                <a:gd name="connsiteX31" fmla="*/ 647319 w 4569687"/>
                <a:gd name="connsiteY31" fmla="*/ 3134475 h 3741630"/>
                <a:gd name="connsiteX32" fmla="*/ 642925 w 4569687"/>
                <a:gd name="connsiteY32" fmla="*/ 3090891 h 3741630"/>
                <a:gd name="connsiteX33" fmla="*/ 634894 w 4569687"/>
                <a:gd name="connsiteY33" fmla="*/ 3098188 h 3741630"/>
                <a:gd name="connsiteX34" fmla="*/ 407216 w 4569687"/>
                <a:gd name="connsiteY34" fmla="*/ 3167734 h 3741630"/>
                <a:gd name="connsiteX35" fmla="*/ 0 w 4569687"/>
                <a:gd name="connsiteY35" fmla="*/ 2760518 h 3741630"/>
                <a:gd name="connsiteX36" fmla="*/ 407216 w 4569687"/>
                <a:gd name="connsiteY36" fmla="*/ 2353302 h 3741630"/>
                <a:gd name="connsiteX37" fmla="*/ 489284 w 4569687"/>
                <a:gd name="connsiteY37" fmla="*/ 2361575 h 3741630"/>
                <a:gd name="connsiteX38" fmla="*/ 508084 w 4569687"/>
                <a:gd name="connsiteY38" fmla="*/ 2367411 h 3741630"/>
                <a:gd name="connsiteX39" fmla="*/ 503849 w 4569687"/>
                <a:gd name="connsiteY39" fmla="*/ 2325400 h 3741630"/>
                <a:gd name="connsiteX40" fmla="*/ 1121688 w 4569687"/>
                <a:gd name="connsiteY40" fmla="*/ 1707561 h 3741630"/>
                <a:gd name="connsiteX41" fmla="*/ 1246204 w 4569687"/>
                <a:gd name="connsiteY41" fmla="*/ 1720113 h 3741630"/>
                <a:gd name="connsiteX42" fmla="*/ 1284356 w 4569687"/>
                <a:gd name="connsiteY42" fmla="*/ 1731957 h 3741630"/>
                <a:gd name="connsiteX43" fmla="*/ 1305976 w 4569687"/>
                <a:gd name="connsiteY43" fmla="*/ 1705754 h 3741630"/>
                <a:gd name="connsiteX44" fmla="*/ 1742854 w 4569687"/>
                <a:gd name="connsiteY44" fmla="*/ 1524793 h 3741630"/>
                <a:gd name="connsiteX45" fmla="*/ 1760288 w 4569687"/>
                <a:gd name="connsiteY45" fmla="*/ 1526551 h 3741630"/>
                <a:gd name="connsiteX46" fmla="*/ 1748032 w 4569687"/>
                <a:gd name="connsiteY46" fmla="*/ 1487068 h 3741630"/>
                <a:gd name="connsiteX47" fmla="*/ 1742854 w 4569687"/>
                <a:gd name="connsiteY47" fmla="*/ 1435701 h 3741630"/>
                <a:gd name="connsiteX48" fmla="*/ 1946367 w 4569687"/>
                <a:gd name="connsiteY48" fmla="*/ 1185999 h 3741630"/>
                <a:gd name="connsiteX49" fmla="*/ 1956892 w 4569687"/>
                <a:gd name="connsiteY49" fmla="*/ 1184938 h 3741630"/>
                <a:gd name="connsiteX50" fmla="*/ 1963928 w 4569687"/>
                <a:gd name="connsiteY50" fmla="*/ 1115143 h 3741630"/>
                <a:gd name="connsiteX51" fmla="*/ 2450363 w 4569687"/>
                <a:gd name="connsiteY51" fmla="*/ 718687 h 3741630"/>
                <a:gd name="connsiteX52" fmla="*/ 2520904 w 4569687"/>
                <a:gd name="connsiteY52" fmla="*/ 725798 h 3741630"/>
                <a:gd name="connsiteX53" fmla="*/ 2611712 w 4569687"/>
                <a:gd name="connsiteY53" fmla="*/ 0 h 3741630"/>
                <a:gd name="connsiteX0" fmla="*/ 2611712 w 4569687"/>
                <a:gd name="connsiteY0" fmla="*/ 0 h 3734730"/>
                <a:gd name="connsiteX1" fmla="*/ 2927539 w 4569687"/>
                <a:gd name="connsiteY1" fmla="*/ 0 h 3734730"/>
                <a:gd name="connsiteX2" fmla="*/ 3010471 w 4569687"/>
                <a:gd name="connsiteY2" fmla="*/ 662843 h 3734730"/>
                <a:gd name="connsiteX3" fmla="*/ 3062414 w 4569687"/>
                <a:gd name="connsiteY3" fmla="*/ 672782 h 3734730"/>
                <a:gd name="connsiteX4" fmla="*/ 3375104 w 4569687"/>
                <a:gd name="connsiteY4" fmla="*/ 893768 h 3734730"/>
                <a:gd name="connsiteX5" fmla="*/ 3401966 w 4569687"/>
                <a:gd name="connsiteY5" fmla="*/ 943258 h 3734730"/>
                <a:gd name="connsiteX6" fmla="*/ 3444529 w 4569687"/>
                <a:gd name="connsiteY6" fmla="*/ 938967 h 3734730"/>
                <a:gd name="connsiteX7" fmla="*/ 3941882 w 4569687"/>
                <a:gd name="connsiteY7" fmla="*/ 1268635 h 3734730"/>
                <a:gd name="connsiteX8" fmla="*/ 3950232 w 4569687"/>
                <a:gd name="connsiteY8" fmla="*/ 1295533 h 3734730"/>
                <a:gd name="connsiteX9" fmla="*/ 3968452 w 4569687"/>
                <a:gd name="connsiteY9" fmla="*/ 1289878 h 3734730"/>
                <a:gd name="connsiteX10" fmla="*/ 4041773 w 4569687"/>
                <a:gd name="connsiteY10" fmla="*/ 1282486 h 3734730"/>
                <a:gd name="connsiteX11" fmla="*/ 4398197 w 4569687"/>
                <a:gd name="connsiteY11" fmla="*/ 1572980 h 3734730"/>
                <a:gd name="connsiteX12" fmla="*/ 4401113 w 4569687"/>
                <a:gd name="connsiteY12" fmla="*/ 1601912 h 3734730"/>
                <a:gd name="connsiteX13" fmla="*/ 4509768 w 4569687"/>
                <a:gd name="connsiteY13" fmla="*/ 1612865 h 3734730"/>
                <a:gd name="connsiteX14" fmla="*/ 4569687 w 4569687"/>
                <a:gd name="connsiteY14" fmla="*/ 1630661 h 3734730"/>
                <a:gd name="connsiteX15" fmla="*/ 4569687 w 4569687"/>
                <a:gd name="connsiteY15" fmla="*/ 3685776 h 3734730"/>
                <a:gd name="connsiteX16" fmla="*/ 4479175 w 4569687"/>
                <a:gd name="connsiteY16" fmla="*/ 3694900 h 3734730"/>
                <a:gd name="connsiteX17" fmla="*/ 4083674 w 4569687"/>
                <a:gd name="connsiteY17" fmla="*/ 3574092 h 3734730"/>
                <a:gd name="connsiteX18" fmla="*/ 4051094 w 4569687"/>
                <a:gd name="connsiteY18" fmla="*/ 3547210 h 3734730"/>
                <a:gd name="connsiteX19" fmla="*/ 4009782 w 4569687"/>
                <a:gd name="connsiteY19" fmla="*/ 3581295 h 3734730"/>
                <a:gd name="connsiteX20" fmla="*/ 3782104 w 4569687"/>
                <a:gd name="connsiteY20" fmla="*/ 3650841 h 3734730"/>
                <a:gd name="connsiteX21" fmla="*/ 3494159 w 4569687"/>
                <a:gd name="connsiteY21" fmla="*/ 3531570 h 3734730"/>
                <a:gd name="connsiteX22" fmla="*/ 3452428 w 4569687"/>
                <a:gd name="connsiteY22" fmla="*/ 3480992 h 3734730"/>
                <a:gd name="connsiteX23" fmla="*/ 3441126 w 4569687"/>
                <a:gd name="connsiteY23" fmla="*/ 3501813 h 3734730"/>
                <a:gd name="connsiteX24" fmla="*/ 3103456 w 4569687"/>
                <a:gd name="connsiteY24" fmla="*/ 3681351 h 3734730"/>
                <a:gd name="connsiteX25" fmla="*/ 2815511 w 4569687"/>
                <a:gd name="connsiteY25" fmla="*/ 3562080 h 3734730"/>
                <a:gd name="connsiteX26" fmla="*/ 2772231 w 4569687"/>
                <a:gd name="connsiteY26" fmla="*/ 3509625 h 3734730"/>
                <a:gd name="connsiteX27" fmla="*/ 2697608 w 4569687"/>
                <a:gd name="connsiteY27" fmla="*/ 3571194 h 3734730"/>
                <a:gd name="connsiteX28" fmla="*/ 2162552 w 4569687"/>
                <a:gd name="connsiteY28" fmla="*/ 3734631 h 3734730"/>
                <a:gd name="connsiteX29" fmla="*/ 1390478 w 4569687"/>
                <a:gd name="connsiteY29" fmla="*/ 3368488 h 3734730"/>
                <a:gd name="connsiteX30" fmla="*/ 1046262 w 4569687"/>
                <a:gd name="connsiteY30" fmla="*/ 3459623 h 3734730"/>
                <a:gd name="connsiteX31" fmla="*/ 647319 w 4569687"/>
                <a:gd name="connsiteY31" fmla="*/ 3134475 h 3734730"/>
                <a:gd name="connsiteX32" fmla="*/ 642925 w 4569687"/>
                <a:gd name="connsiteY32" fmla="*/ 3090891 h 3734730"/>
                <a:gd name="connsiteX33" fmla="*/ 634894 w 4569687"/>
                <a:gd name="connsiteY33" fmla="*/ 3098188 h 3734730"/>
                <a:gd name="connsiteX34" fmla="*/ 407216 w 4569687"/>
                <a:gd name="connsiteY34" fmla="*/ 3167734 h 3734730"/>
                <a:gd name="connsiteX35" fmla="*/ 0 w 4569687"/>
                <a:gd name="connsiteY35" fmla="*/ 2760518 h 3734730"/>
                <a:gd name="connsiteX36" fmla="*/ 407216 w 4569687"/>
                <a:gd name="connsiteY36" fmla="*/ 2353302 h 3734730"/>
                <a:gd name="connsiteX37" fmla="*/ 489284 w 4569687"/>
                <a:gd name="connsiteY37" fmla="*/ 2361575 h 3734730"/>
                <a:gd name="connsiteX38" fmla="*/ 508084 w 4569687"/>
                <a:gd name="connsiteY38" fmla="*/ 2367411 h 3734730"/>
                <a:gd name="connsiteX39" fmla="*/ 503849 w 4569687"/>
                <a:gd name="connsiteY39" fmla="*/ 2325400 h 3734730"/>
                <a:gd name="connsiteX40" fmla="*/ 1121688 w 4569687"/>
                <a:gd name="connsiteY40" fmla="*/ 1707561 h 3734730"/>
                <a:gd name="connsiteX41" fmla="*/ 1246204 w 4569687"/>
                <a:gd name="connsiteY41" fmla="*/ 1720113 h 3734730"/>
                <a:gd name="connsiteX42" fmla="*/ 1284356 w 4569687"/>
                <a:gd name="connsiteY42" fmla="*/ 1731957 h 3734730"/>
                <a:gd name="connsiteX43" fmla="*/ 1305976 w 4569687"/>
                <a:gd name="connsiteY43" fmla="*/ 1705754 h 3734730"/>
                <a:gd name="connsiteX44" fmla="*/ 1742854 w 4569687"/>
                <a:gd name="connsiteY44" fmla="*/ 1524793 h 3734730"/>
                <a:gd name="connsiteX45" fmla="*/ 1760288 w 4569687"/>
                <a:gd name="connsiteY45" fmla="*/ 1526551 h 3734730"/>
                <a:gd name="connsiteX46" fmla="*/ 1748032 w 4569687"/>
                <a:gd name="connsiteY46" fmla="*/ 1487068 h 3734730"/>
                <a:gd name="connsiteX47" fmla="*/ 1742854 w 4569687"/>
                <a:gd name="connsiteY47" fmla="*/ 1435701 h 3734730"/>
                <a:gd name="connsiteX48" fmla="*/ 1946367 w 4569687"/>
                <a:gd name="connsiteY48" fmla="*/ 1185999 h 3734730"/>
                <a:gd name="connsiteX49" fmla="*/ 1956892 w 4569687"/>
                <a:gd name="connsiteY49" fmla="*/ 1184938 h 3734730"/>
                <a:gd name="connsiteX50" fmla="*/ 1963928 w 4569687"/>
                <a:gd name="connsiteY50" fmla="*/ 1115143 h 3734730"/>
                <a:gd name="connsiteX51" fmla="*/ 2450363 w 4569687"/>
                <a:gd name="connsiteY51" fmla="*/ 718687 h 3734730"/>
                <a:gd name="connsiteX52" fmla="*/ 2520904 w 4569687"/>
                <a:gd name="connsiteY52" fmla="*/ 725798 h 3734730"/>
                <a:gd name="connsiteX53" fmla="*/ 2611712 w 4569687"/>
                <a:gd name="connsiteY53" fmla="*/ 0 h 3734730"/>
                <a:gd name="connsiteX0" fmla="*/ 2611712 w 4569687"/>
                <a:gd name="connsiteY0" fmla="*/ 0 h 3734730"/>
                <a:gd name="connsiteX1" fmla="*/ 2927539 w 4569687"/>
                <a:gd name="connsiteY1" fmla="*/ 0 h 3734730"/>
                <a:gd name="connsiteX2" fmla="*/ 3010471 w 4569687"/>
                <a:gd name="connsiteY2" fmla="*/ 662843 h 3734730"/>
                <a:gd name="connsiteX3" fmla="*/ 3062414 w 4569687"/>
                <a:gd name="connsiteY3" fmla="*/ 672782 h 3734730"/>
                <a:gd name="connsiteX4" fmla="*/ 3375104 w 4569687"/>
                <a:gd name="connsiteY4" fmla="*/ 893768 h 3734730"/>
                <a:gd name="connsiteX5" fmla="*/ 3401966 w 4569687"/>
                <a:gd name="connsiteY5" fmla="*/ 943258 h 3734730"/>
                <a:gd name="connsiteX6" fmla="*/ 3444529 w 4569687"/>
                <a:gd name="connsiteY6" fmla="*/ 938967 h 3734730"/>
                <a:gd name="connsiteX7" fmla="*/ 3941882 w 4569687"/>
                <a:gd name="connsiteY7" fmla="*/ 1268635 h 3734730"/>
                <a:gd name="connsiteX8" fmla="*/ 3950232 w 4569687"/>
                <a:gd name="connsiteY8" fmla="*/ 1295533 h 3734730"/>
                <a:gd name="connsiteX9" fmla="*/ 3968452 w 4569687"/>
                <a:gd name="connsiteY9" fmla="*/ 1289878 h 3734730"/>
                <a:gd name="connsiteX10" fmla="*/ 4041773 w 4569687"/>
                <a:gd name="connsiteY10" fmla="*/ 1282486 h 3734730"/>
                <a:gd name="connsiteX11" fmla="*/ 4398197 w 4569687"/>
                <a:gd name="connsiteY11" fmla="*/ 1572980 h 3734730"/>
                <a:gd name="connsiteX12" fmla="*/ 4401113 w 4569687"/>
                <a:gd name="connsiteY12" fmla="*/ 1601912 h 3734730"/>
                <a:gd name="connsiteX13" fmla="*/ 4509768 w 4569687"/>
                <a:gd name="connsiteY13" fmla="*/ 1612865 h 3734730"/>
                <a:gd name="connsiteX14" fmla="*/ 4569687 w 4569687"/>
                <a:gd name="connsiteY14" fmla="*/ 1630661 h 3734730"/>
                <a:gd name="connsiteX15" fmla="*/ 4569687 w 4569687"/>
                <a:gd name="connsiteY15" fmla="*/ 3685776 h 3734730"/>
                <a:gd name="connsiteX16" fmla="*/ 4479175 w 4569687"/>
                <a:gd name="connsiteY16" fmla="*/ 3694900 h 3734730"/>
                <a:gd name="connsiteX17" fmla="*/ 4083674 w 4569687"/>
                <a:gd name="connsiteY17" fmla="*/ 3574092 h 3734730"/>
                <a:gd name="connsiteX18" fmla="*/ 4051094 w 4569687"/>
                <a:gd name="connsiteY18" fmla="*/ 3547210 h 3734730"/>
                <a:gd name="connsiteX19" fmla="*/ 4009782 w 4569687"/>
                <a:gd name="connsiteY19" fmla="*/ 3581295 h 3734730"/>
                <a:gd name="connsiteX20" fmla="*/ 3782104 w 4569687"/>
                <a:gd name="connsiteY20" fmla="*/ 3650841 h 3734730"/>
                <a:gd name="connsiteX21" fmla="*/ 3494159 w 4569687"/>
                <a:gd name="connsiteY21" fmla="*/ 3531570 h 3734730"/>
                <a:gd name="connsiteX22" fmla="*/ 3452428 w 4569687"/>
                <a:gd name="connsiteY22" fmla="*/ 3480992 h 3734730"/>
                <a:gd name="connsiteX23" fmla="*/ 3441126 w 4569687"/>
                <a:gd name="connsiteY23" fmla="*/ 3501813 h 3734730"/>
                <a:gd name="connsiteX24" fmla="*/ 3103456 w 4569687"/>
                <a:gd name="connsiteY24" fmla="*/ 3681351 h 3734730"/>
                <a:gd name="connsiteX25" fmla="*/ 2815511 w 4569687"/>
                <a:gd name="connsiteY25" fmla="*/ 3562080 h 3734730"/>
                <a:gd name="connsiteX26" fmla="*/ 2772231 w 4569687"/>
                <a:gd name="connsiteY26" fmla="*/ 3509625 h 3734730"/>
                <a:gd name="connsiteX27" fmla="*/ 2697608 w 4569687"/>
                <a:gd name="connsiteY27" fmla="*/ 3571194 h 3734730"/>
                <a:gd name="connsiteX28" fmla="*/ 2162552 w 4569687"/>
                <a:gd name="connsiteY28" fmla="*/ 3734631 h 3734730"/>
                <a:gd name="connsiteX29" fmla="*/ 1390478 w 4569687"/>
                <a:gd name="connsiteY29" fmla="*/ 3368488 h 3734730"/>
                <a:gd name="connsiteX30" fmla="*/ 1046262 w 4569687"/>
                <a:gd name="connsiteY30" fmla="*/ 3459623 h 3734730"/>
                <a:gd name="connsiteX31" fmla="*/ 647319 w 4569687"/>
                <a:gd name="connsiteY31" fmla="*/ 3134475 h 3734730"/>
                <a:gd name="connsiteX32" fmla="*/ 642925 w 4569687"/>
                <a:gd name="connsiteY32" fmla="*/ 3090891 h 3734730"/>
                <a:gd name="connsiteX33" fmla="*/ 634894 w 4569687"/>
                <a:gd name="connsiteY33" fmla="*/ 3098188 h 3734730"/>
                <a:gd name="connsiteX34" fmla="*/ 407216 w 4569687"/>
                <a:gd name="connsiteY34" fmla="*/ 3167734 h 3734730"/>
                <a:gd name="connsiteX35" fmla="*/ 0 w 4569687"/>
                <a:gd name="connsiteY35" fmla="*/ 2760518 h 3734730"/>
                <a:gd name="connsiteX36" fmla="*/ 407216 w 4569687"/>
                <a:gd name="connsiteY36" fmla="*/ 2353302 h 3734730"/>
                <a:gd name="connsiteX37" fmla="*/ 489284 w 4569687"/>
                <a:gd name="connsiteY37" fmla="*/ 2361575 h 3734730"/>
                <a:gd name="connsiteX38" fmla="*/ 508084 w 4569687"/>
                <a:gd name="connsiteY38" fmla="*/ 2367411 h 3734730"/>
                <a:gd name="connsiteX39" fmla="*/ 503849 w 4569687"/>
                <a:gd name="connsiteY39" fmla="*/ 2325400 h 3734730"/>
                <a:gd name="connsiteX40" fmla="*/ 1121688 w 4569687"/>
                <a:gd name="connsiteY40" fmla="*/ 1707561 h 3734730"/>
                <a:gd name="connsiteX41" fmla="*/ 1246204 w 4569687"/>
                <a:gd name="connsiteY41" fmla="*/ 1720113 h 3734730"/>
                <a:gd name="connsiteX42" fmla="*/ 1284356 w 4569687"/>
                <a:gd name="connsiteY42" fmla="*/ 1731957 h 3734730"/>
                <a:gd name="connsiteX43" fmla="*/ 1305976 w 4569687"/>
                <a:gd name="connsiteY43" fmla="*/ 1705754 h 3734730"/>
                <a:gd name="connsiteX44" fmla="*/ 1742854 w 4569687"/>
                <a:gd name="connsiteY44" fmla="*/ 1524793 h 3734730"/>
                <a:gd name="connsiteX45" fmla="*/ 1760288 w 4569687"/>
                <a:gd name="connsiteY45" fmla="*/ 1526551 h 3734730"/>
                <a:gd name="connsiteX46" fmla="*/ 1748032 w 4569687"/>
                <a:gd name="connsiteY46" fmla="*/ 1487068 h 3734730"/>
                <a:gd name="connsiteX47" fmla="*/ 1742854 w 4569687"/>
                <a:gd name="connsiteY47" fmla="*/ 1435701 h 3734730"/>
                <a:gd name="connsiteX48" fmla="*/ 1946367 w 4569687"/>
                <a:gd name="connsiteY48" fmla="*/ 1185999 h 3734730"/>
                <a:gd name="connsiteX49" fmla="*/ 1956892 w 4569687"/>
                <a:gd name="connsiteY49" fmla="*/ 1184938 h 3734730"/>
                <a:gd name="connsiteX50" fmla="*/ 1963928 w 4569687"/>
                <a:gd name="connsiteY50" fmla="*/ 1115143 h 3734730"/>
                <a:gd name="connsiteX51" fmla="*/ 2450363 w 4569687"/>
                <a:gd name="connsiteY51" fmla="*/ 718687 h 3734730"/>
                <a:gd name="connsiteX52" fmla="*/ 2520904 w 4569687"/>
                <a:gd name="connsiteY52" fmla="*/ 725798 h 3734730"/>
                <a:gd name="connsiteX53" fmla="*/ 2611712 w 4569687"/>
                <a:gd name="connsiteY53" fmla="*/ 0 h 373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569687" h="3734730">
                  <a:moveTo>
                    <a:pt x="2611712" y="0"/>
                  </a:moveTo>
                  <a:lnTo>
                    <a:pt x="2927539" y="0"/>
                  </a:lnTo>
                  <a:lnTo>
                    <a:pt x="3010471" y="662843"/>
                  </a:lnTo>
                  <a:lnTo>
                    <a:pt x="3062414" y="672782"/>
                  </a:lnTo>
                  <a:cubicBezTo>
                    <a:pt x="3191764" y="706062"/>
                    <a:pt x="3302353" y="786083"/>
                    <a:pt x="3375104" y="893768"/>
                  </a:cubicBezTo>
                  <a:lnTo>
                    <a:pt x="3401966" y="943258"/>
                  </a:lnTo>
                  <a:lnTo>
                    <a:pt x="3444529" y="938967"/>
                  </a:lnTo>
                  <a:cubicBezTo>
                    <a:pt x="3668109" y="938967"/>
                    <a:pt x="3859940" y="1074903"/>
                    <a:pt x="3941882" y="1268635"/>
                  </a:cubicBezTo>
                  <a:lnTo>
                    <a:pt x="3950232" y="1295533"/>
                  </a:lnTo>
                  <a:lnTo>
                    <a:pt x="3968452" y="1289878"/>
                  </a:lnTo>
                  <a:cubicBezTo>
                    <a:pt x="3992135" y="1285031"/>
                    <a:pt x="4016657" y="1282486"/>
                    <a:pt x="4041773" y="1282486"/>
                  </a:cubicBezTo>
                  <a:cubicBezTo>
                    <a:pt x="4217586" y="1282486"/>
                    <a:pt x="4364272" y="1407196"/>
                    <a:pt x="4398197" y="1572980"/>
                  </a:cubicBezTo>
                  <a:lnTo>
                    <a:pt x="4401113" y="1601912"/>
                  </a:lnTo>
                  <a:lnTo>
                    <a:pt x="4509768" y="1612865"/>
                  </a:lnTo>
                  <a:lnTo>
                    <a:pt x="4569687" y="1630661"/>
                  </a:lnTo>
                  <a:lnTo>
                    <a:pt x="4569687" y="3685776"/>
                  </a:lnTo>
                  <a:lnTo>
                    <a:pt x="4479175" y="3694900"/>
                  </a:lnTo>
                  <a:cubicBezTo>
                    <a:pt x="4332673" y="3694900"/>
                    <a:pt x="4196572" y="3650364"/>
                    <a:pt x="4083674" y="3574092"/>
                  </a:cubicBezTo>
                  <a:lnTo>
                    <a:pt x="4051094" y="3547210"/>
                  </a:lnTo>
                  <a:lnTo>
                    <a:pt x="4009782" y="3581295"/>
                  </a:lnTo>
                  <a:cubicBezTo>
                    <a:pt x="3944790" y="3625203"/>
                    <a:pt x="3866441" y="3650841"/>
                    <a:pt x="3782104" y="3650841"/>
                  </a:cubicBezTo>
                  <a:cubicBezTo>
                    <a:pt x="3669655" y="3650841"/>
                    <a:pt x="3567851" y="3605262"/>
                    <a:pt x="3494159" y="3531570"/>
                  </a:cubicBezTo>
                  <a:lnTo>
                    <a:pt x="3452428" y="3480992"/>
                  </a:lnTo>
                  <a:lnTo>
                    <a:pt x="3441126" y="3501813"/>
                  </a:lnTo>
                  <a:cubicBezTo>
                    <a:pt x="3367946" y="3610134"/>
                    <a:pt x="3244018" y="3681351"/>
                    <a:pt x="3103456" y="3681351"/>
                  </a:cubicBezTo>
                  <a:cubicBezTo>
                    <a:pt x="2991007" y="3681351"/>
                    <a:pt x="2889203" y="3635772"/>
                    <a:pt x="2815511" y="3562080"/>
                  </a:cubicBezTo>
                  <a:lnTo>
                    <a:pt x="2772231" y="3509625"/>
                  </a:lnTo>
                  <a:lnTo>
                    <a:pt x="2697608" y="3571194"/>
                  </a:lnTo>
                  <a:cubicBezTo>
                    <a:pt x="2544873" y="3674380"/>
                    <a:pt x="2382991" y="3737583"/>
                    <a:pt x="2162552" y="3734631"/>
                  </a:cubicBezTo>
                  <a:cubicBezTo>
                    <a:pt x="1740716" y="3728982"/>
                    <a:pt x="1534323" y="3547967"/>
                    <a:pt x="1390478" y="3368488"/>
                  </a:cubicBezTo>
                  <a:cubicBezTo>
                    <a:pt x="1316786" y="3442180"/>
                    <a:pt x="1170122" y="3498625"/>
                    <a:pt x="1046262" y="3459623"/>
                  </a:cubicBezTo>
                  <a:cubicBezTo>
                    <a:pt x="922402" y="3420621"/>
                    <a:pt x="685290" y="3320037"/>
                    <a:pt x="647319" y="3134475"/>
                  </a:cubicBezTo>
                  <a:lnTo>
                    <a:pt x="642925" y="3090891"/>
                  </a:lnTo>
                  <a:lnTo>
                    <a:pt x="634894" y="3098188"/>
                  </a:lnTo>
                  <a:cubicBezTo>
                    <a:pt x="569902" y="3142096"/>
                    <a:pt x="491553" y="3167734"/>
                    <a:pt x="407216" y="3167734"/>
                  </a:cubicBezTo>
                  <a:cubicBezTo>
                    <a:pt x="182317" y="3167734"/>
                    <a:pt x="0" y="2985417"/>
                    <a:pt x="0" y="2760518"/>
                  </a:cubicBezTo>
                  <a:cubicBezTo>
                    <a:pt x="0" y="2535619"/>
                    <a:pt x="182317" y="2353302"/>
                    <a:pt x="407216" y="2353302"/>
                  </a:cubicBezTo>
                  <a:cubicBezTo>
                    <a:pt x="435328" y="2353302"/>
                    <a:pt x="462775" y="2356151"/>
                    <a:pt x="489284" y="2361575"/>
                  </a:cubicBezTo>
                  <a:lnTo>
                    <a:pt x="508084" y="2367411"/>
                  </a:lnTo>
                  <a:lnTo>
                    <a:pt x="503849" y="2325400"/>
                  </a:lnTo>
                  <a:cubicBezTo>
                    <a:pt x="503849" y="1984177"/>
                    <a:pt x="780465" y="1707561"/>
                    <a:pt x="1121688" y="1707561"/>
                  </a:cubicBezTo>
                  <a:cubicBezTo>
                    <a:pt x="1164341" y="1707561"/>
                    <a:pt x="1205984" y="1711883"/>
                    <a:pt x="1246204" y="1720113"/>
                  </a:cubicBezTo>
                  <a:lnTo>
                    <a:pt x="1284356" y="1731957"/>
                  </a:lnTo>
                  <a:lnTo>
                    <a:pt x="1305976" y="1705754"/>
                  </a:lnTo>
                  <a:cubicBezTo>
                    <a:pt x="1417783" y="1593947"/>
                    <a:pt x="1572242" y="1524793"/>
                    <a:pt x="1742854" y="1524793"/>
                  </a:cubicBezTo>
                  <a:lnTo>
                    <a:pt x="1760288" y="1526551"/>
                  </a:lnTo>
                  <a:lnTo>
                    <a:pt x="1748032" y="1487068"/>
                  </a:lnTo>
                  <a:cubicBezTo>
                    <a:pt x="1744637" y="1470476"/>
                    <a:pt x="1742854" y="1453297"/>
                    <a:pt x="1742854" y="1435701"/>
                  </a:cubicBezTo>
                  <a:cubicBezTo>
                    <a:pt x="1742854" y="1312531"/>
                    <a:pt x="1830222" y="1209766"/>
                    <a:pt x="1946367" y="1185999"/>
                  </a:cubicBezTo>
                  <a:lnTo>
                    <a:pt x="1956892" y="1184938"/>
                  </a:lnTo>
                  <a:lnTo>
                    <a:pt x="1963928" y="1115143"/>
                  </a:lnTo>
                  <a:cubicBezTo>
                    <a:pt x="2010227" y="888886"/>
                    <a:pt x="2210419" y="718687"/>
                    <a:pt x="2450363" y="718687"/>
                  </a:cubicBezTo>
                  <a:lnTo>
                    <a:pt x="2520904" y="725798"/>
                  </a:lnTo>
                  <a:lnTo>
                    <a:pt x="261171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1350"/>
            </a:p>
          </p:txBody>
        </p:sp>
        <p:grpSp>
          <p:nvGrpSpPr>
            <p:cNvPr id="8" name="그룹 7">
              <a:extLst>
                <a:ext uri="{FF2B5EF4-FFF2-40B4-BE49-F238E27FC236}">
                  <a16:creationId xmlns:a16="http://schemas.microsoft.com/office/drawing/2014/main" xmlns="" id="{D0429EA9-A20D-4800-80F6-48970138B795}"/>
                </a:ext>
              </a:extLst>
            </p:cNvPr>
            <p:cNvGrpSpPr/>
            <p:nvPr userDrawn="1"/>
          </p:nvGrpSpPr>
          <p:grpSpPr>
            <a:xfrm>
              <a:off x="6992136" y="387072"/>
              <a:ext cx="704897" cy="1355021"/>
              <a:chOff x="5304862" y="-789923"/>
              <a:chExt cx="645890" cy="1241591"/>
            </a:xfrm>
          </p:grpSpPr>
          <p:grpSp>
            <p:nvGrpSpPr>
              <p:cNvPr id="9" name="그룹 8">
                <a:extLst>
                  <a:ext uri="{FF2B5EF4-FFF2-40B4-BE49-F238E27FC236}">
                    <a16:creationId xmlns:a16="http://schemas.microsoft.com/office/drawing/2014/main" xmlns="" id="{4817FF4C-CE41-4E26-9FB9-CB745F3234F3}"/>
                  </a:ext>
                </a:extLst>
              </p:cNvPr>
              <p:cNvGrpSpPr/>
              <p:nvPr userDrawn="1"/>
            </p:nvGrpSpPr>
            <p:grpSpPr>
              <a:xfrm>
                <a:off x="5377232" y="-789923"/>
                <a:ext cx="495969" cy="1052585"/>
                <a:chOff x="5868144" y="-857099"/>
                <a:chExt cx="495969" cy="1052585"/>
              </a:xfrm>
            </p:grpSpPr>
            <p:sp>
              <p:nvSpPr>
                <p:cNvPr id="16" name="이등변 삼각형 49">
                  <a:extLst>
                    <a:ext uri="{FF2B5EF4-FFF2-40B4-BE49-F238E27FC236}">
                      <a16:creationId xmlns:a16="http://schemas.microsoft.com/office/drawing/2014/main" xmlns="" id="{688B8353-32F5-4D6E-81D9-D597B60FA9D3}"/>
                    </a:ext>
                  </a:extLst>
                </p:cNvPr>
                <p:cNvSpPr/>
                <p:nvPr userDrawn="1"/>
              </p:nvSpPr>
              <p:spPr>
                <a:xfrm>
                  <a:off x="5868144" y="-853769"/>
                  <a:ext cx="495969" cy="1049255"/>
                </a:xfrm>
                <a:custGeom>
                  <a:avLst/>
                  <a:gdLst>
                    <a:gd name="connsiteX0" fmla="*/ 0 w 311344"/>
                    <a:gd name="connsiteY0" fmla="*/ 1049255 h 1049255"/>
                    <a:gd name="connsiteX1" fmla="*/ 155672 w 311344"/>
                    <a:gd name="connsiteY1" fmla="*/ 0 h 1049255"/>
                    <a:gd name="connsiteX2" fmla="*/ 311344 w 311344"/>
                    <a:gd name="connsiteY2" fmla="*/ 1049255 h 1049255"/>
                    <a:gd name="connsiteX3" fmla="*/ 0 w 311344"/>
                    <a:gd name="connsiteY3" fmla="*/ 1049255 h 1049255"/>
                    <a:gd name="connsiteX0" fmla="*/ 45684 w 357028"/>
                    <a:gd name="connsiteY0" fmla="*/ 1049255 h 1049255"/>
                    <a:gd name="connsiteX1" fmla="*/ 201356 w 357028"/>
                    <a:gd name="connsiteY1" fmla="*/ 0 h 1049255"/>
                    <a:gd name="connsiteX2" fmla="*/ 357028 w 357028"/>
                    <a:gd name="connsiteY2" fmla="*/ 1049255 h 1049255"/>
                    <a:gd name="connsiteX3" fmla="*/ 45684 w 357028"/>
                    <a:gd name="connsiteY3" fmla="*/ 1049255 h 1049255"/>
                    <a:gd name="connsiteX0" fmla="*/ 45684 w 416158"/>
                    <a:gd name="connsiteY0" fmla="*/ 1049255 h 1049255"/>
                    <a:gd name="connsiteX1" fmla="*/ 201356 w 416158"/>
                    <a:gd name="connsiteY1" fmla="*/ 0 h 1049255"/>
                    <a:gd name="connsiteX2" fmla="*/ 357028 w 416158"/>
                    <a:gd name="connsiteY2" fmla="*/ 1049255 h 1049255"/>
                    <a:gd name="connsiteX3" fmla="*/ 45684 w 416158"/>
                    <a:gd name="connsiteY3" fmla="*/ 1049255 h 1049255"/>
                    <a:gd name="connsiteX0" fmla="*/ 87161 w 457635"/>
                    <a:gd name="connsiteY0" fmla="*/ 1049255 h 1049255"/>
                    <a:gd name="connsiteX1" fmla="*/ 242833 w 457635"/>
                    <a:gd name="connsiteY1" fmla="*/ 0 h 1049255"/>
                    <a:gd name="connsiteX2" fmla="*/ 398505 w 457635"/>
                    <a:gd name="connsiteY2" fmla="*/ 1049255 h 1049255"/>
                    <a:gd name="connsiteX3" fmla="*/ 87161 w 457635"/>
                    <a:gd name="connsiteY3" fmla="*/ 1049255 h 1049255"/>
                    <a:gd name="connsiteX0" fmla="*/ 87161 w 500627"/>
                    <a:gd name="connsiteY0" fmla="*/ 1049255 h 1049255"/>
                    <a:gd name="connsiteX1" fmla="*/ 242833 w 500627"/>
                    <a:gd name="connsiteY1" fmla="*/ 0 h 1049255"/>
                    <a:gd name="connsiteX2" fmla="*/ 398505 w 500627"/>
                    <a:gd name="connsiteY2" fmla="*/ 1049255 h 1049255"/>
                    <a:gd name="connsiteX3" fmla="*/ 87161 w 500627"/>
                    <a:gd name="connsiteY3" fmla="*/ 1049255 h 1049255"/>
                    <a:gd name="connsiteX0" fmla="*/ 91187 w 504653"/>
                    <a:gd name="connsiteY0" fmla="*/ 1049255 h 1049255"/>
                    <a:gd name="connsiteX1" fmla="*/ 246859 w 504653"/>
                    <a:gd name="connsiteY1" fmla="*/ 0 h 1049255"/>
                    <a:gd name="connsiteX2" fmla="*/ 402531 w 504653"/>
                    <a:gd name="connsiteY2" fmla="*/ 1049255 h 1049255"/>
                    <a:gd name="connsiteX3" fmla="*/ 91187 w 504653"/>
                    <a:gd name="connsiteY3" fmla="*/ 1049255 h 1049255"/>
                    <a:gd name="connsiteX0" fmla="*/ 91187 w 500775"/>
                    <a:gd name="connsiteY0" fmla="*/ 1049255 h 1049255"/>
                    <a:gd name="connsiteX1" fmla="*/ 246859 w 500775"/>
                    <a:gd name="connsiteY1" fmla="*/ 0 h 1049255"/>
                    <a:gd name="connsiteX2" fmla="*/ 402531 w 500775"/>
                    <a:gd name="connsiteY2" fmla="*/ 1049255 h 1049255"/>
                    <a:gd name="connsiteX3" fmla="*/ 91187 w 500775"/>
                    <a:gd name="connsiteY3" fmla="*/ 1049255 h 1049255"/>
                    <a:gd name="connsiteX0" fmla="*/ 91187 w 484758"/>
                    <a:gd name="connsiteY0" fmla="*/ 1049255 h 1049255"/>
                    <a:gd name="connsiteX1" fmla="*/ 246859 w 484758"/>
                    <a:gd name="connsiteY1" fmla="*/ 0 h 1049255"/>
                    <a:gd name="connsiteX2" fmla="*/ 402531 w 484758"/>
                    <a:gd name="connsiteY2" fmla="*/ 1049255 h 1049255"/>
                    <a:gd name="connsiteX3" fmla="*/ 91187 w 484758"/>
                    <a:gd name="connsiteY3" fmla="*/ 1049255 h 1049255"/>
                    <a:gd name="connsiteX0" fmla="*/ 91187 w 488692"/>
                    <a:gd name="connsiteY0" fmla="*/ 1049255 h 1049255"/>
                    <a:gd name="connsiteX1" fmla="*/ 246859 w 488692"/>
                    <a:gd name="connsiteY1" fmla="*/ 0 h 1049255"/>
                    <a:gd name="connsiteX2" fmla="*/ 402531 w 488692"/>
                    <a:gd name="connsiteY2" fmla="*/ 1049255 h 1049255"/>
                    <a:gd name="connsiteX3" fmla="*/ 91187 w 488692"/>
                    <a:gd name="connsiteY3" fmla="*/ 1049255 h 1049255"/>
                    <a:gd name="connsiteX0" fmla="*/ 91187 w 492707"/>
                    <a:gd name="connsiteY0" fmla="*/ 1049255 h 1049255"/>
                    <a:gd name="connsiteX1" fmla="*/ 246859 w 492707"/>
                    <a:gd name="connsiteY1" fmla="*/ 0 h 1049255"/>
                    <a:gd name="connsiteX2" fmla="*/ 402531 w 492707"/>
                    <a:gd name="connsiteY2" fmla="*/ 1049255 h 1049255"/>
                    <a:gd name="connsiteX3" fmla="*/ 91187 w 492707"/>
                    <a:gd name="connsiteY3" fmla="*/ 1049255 h 1049255"/>
                    <a:gd name="connsiteX0" fmla="*/ 95257 w 496777"/>
                    <a:gd name="connsiteY0" fmla="*/ 1049255 h 1049255"/>
                    <a:gd name="connsiteX1" fmla="*/ 250929 w 496777"/>
                    <a:gd name="connsiteY1" fmla="*/ 0 h 1049255"/>
                    <a:gd name="connsiteX2" fmla="*/ 406601 w 496777"/>
                    <a:gd name="connsiteY2" fmla="*/ 1049255 h 1049255"/>
                    <a:gd name="connsiteX3" fmla="*/ 95257 w 496777"/>
                    <a:gd name="connsiteY3" fmla="*/ 1049255 h 1049255"/>
                    <a:gd name="connsiteX0" fmla="*/ 95257 w 485293"/>
                    <a:gd name="connsiteY0" fmla="*/ 1049255 h 1049255"/>
                    <a:gd name="connsiteX1" fmla="*/ 250929 w 485293"/>
                    <a:gd name="connsiteY1" fmla="*/ 0 h 1049255"/>
                    <a:gd name="connsiteX2" fmla="*/ 406601 w 485293"/>
                    <a:gd name="connsiteY2" fmla="*/ 1049255 h 1049255"/>
                    <a:gd name="connsiteX3" fmla="*/ 95257 w 485293"/>
                    <a:gd name="connsiteY3" fmla="*/ 1049255 h 1049255"/>
                    <a:gd name="connsiteX0" fmla="*/ 95257 w 494828"/>
                    <a:gd name="connsiteY0" fmla="*/ 1049255 h 1049255"/>
                    <a:gd name="connsiteX1" fmla="*/ 250929 w 494828"/>
                    <a:gd name="connsiteY1" fmla="*/ 0 h 1049255"/>
                    <a:gd name="connsiteX2" fmla="*/ 406601 w 494828"/>
                    <a:gd name="connsiteY2" fmla="*/ 1049255 h 1049255"/>
                    <a:gd name="connsiteX3" fmla="*/ 95257 w 494828"/>
                    <a:gd name="connsiteY3" fmla="*/ 1049255 h 1049255"/>
                    <a:gd name="connsiteX0" fmla="*/ 95257 w 493814"/>
                    <a:gd name="connsiteY0" fmla="*/ 1049255 h 1049255"/>
                    <a:gd name="connsiteX1" fmla="*/ 250929 w 493814"/>
                    <a:gd name="connsiteY1" fmla="*/ 0 h 1049255"/>
                    <a:gd name="connsiteX2" fmla="*/ 406601 w 493814"/>
                    <a:gd name="connsiteY2" fmla="*/ 1049255 h 1049255"/>
                    <a:gd name="connsiteX3" fmla="*/ 95257 w 493814"/>
                    <a:gd name="connsiteY3" fmla="*/ 1049255 h 1049255"/>
                    <a:gd name="connsiteX0" fmla="*/ 95257 w 496864"/>
                    <a:gd name="connsiteY0" fmla="*/ 1049255 h 1049255"/>
                    <a:gd name="connsiteX1" fmla="*/ 250929 w 496864"/>
                    <a:gd name="connsiteY1" fmla="*/ 0 h 1049255"/>
                    <a:gd name="connsiteX2" fmla="*/ 406601 w 496864"/>
                    <a:gd name="connsiteY2" fmla="*/ 1049255 h 1049255"/>
                    <a:gd name="connsiteX3" fmla="*/ 95257 w 496864"/>
                    <a:gd name="connsiteY3" fmla="*/ 1049255 h 1049255"/>
                    <a:gd name="connsiteX0" fmla="*/ 95257 w 497887"/>
                    <a:gd name="connsiteY0" fmla="*/ 1049255 h 1049255"/>
                    <a:gd name="connsiteX1" fmla="*/ 250929 w 497887"/>
                    <a:gd name="connsiteY1" fmla="*/ 0 h 1049255"/>
                    <a:gd name="connsiteX2" fmla="*/ 406601 w 497887"/>
                    <a:gd name="connsiteY2" fmla="*/ 1049255 h 1049255"/>
                    <a:gd name="connsiteX3" fmla="*/ 95257 w 497887"/>
                    <a:gd name="connsiteY3" fmla="*/ 1049255 h 1049255"/>
                    <a:gd name="connsiteX0" fmla="*/ 95257 w 495969"/>
                    <a:gd name="connsiteY0" fmla="*/ 1049255 h 1049255"/>
                    <a:gd name="connsiteX1" fmla="*/ 250929 w 495969"/>
                    <a:gd name="connsiteY1" fmla="*/ 0 h 1049255"/>
                    <a:gd name="connsiteX2" fmla="*/ 406601 w 495969"/>
                    <a:gd name="connsiteY2" fmla="*/ 1049255 h 1049255"/>
                    <a:gd name="connsiteX3" fmla="*/ 95257 w 495969"/>
                    <a:gd name="connsiteY3" fmla="*/ 1049255 h 1049255"/>
                  </a:gdLst>
                  <a:ahLst/>
                  <a:cxnLst>
                    <a:cxn ang="0">
                      <a:pos x="connsiteX0" y="connsiteY0"/>
                    </a:cxn>
                    <a:cxn ang="0">
                      <a:pos x="connsiteX1" y="connsiteY1"/>
                    </a:cxn>
                    <a:cxn ang="0">
                      <a:pos x="connsiteX2" y="connsiteY2"/>
                    </a:cxn>
                    <a:cxn ang="0">
                      <a:pos x="connsiteX3" y="connsiteY3"/>
                    </a:cxn>
                  </a:cxnLst>
                  <a:rect l="l" t="t" r="r" b="b"/>
                  <a:pathLst>
                    <a:path w="495969" h="1049255">
                      <a:moveTo>
                        <a:pt x="95257" y="1049255"/>
                      </a:moveTo>
                      <a:cubicBezTo>
                        <a:pt x="6676" y="723357"/>
                        <a:pt x="-121664" y="317947"/>
                        <a:pt x="250929" y="0"/>
                      </a:cubicBezTo>
                      <a:cubicBezTo>
                        <a:pt x="612920" y="328549"/>
                        <a:pt x="489882" y="781667"/>
                        <a:pt x="406601" y="1049255"/>
                      </a:cubicBezTo>
                      <a:lnTo>
                        <a:pt x="95257" y="104925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p>
              </p:txBody>
            </p:sp>
            <p:sp>
              <p:nvSpPr>
                <p:cNvPr id="17" name="자유형: 도형 16">
                  <a:extLst>
                    <a:ext uri="{FF2B5EF4-FFF2-40B4-BE49-F238E27FC236}">
                      <a16:creationId xmlns:a16="http://schemas.microsoft.com/office/drawing/2014/main" xmlns="" id="{155478D4-44EA-48AE-860F-E368AD673D03}"/>
                    </a:ext>
                  </a:extLst>
                </p:cNvPr>
                <p:cNvSpPr/>
                <p:nvPr userDrawn="1"/>
              </p:nvSpPr>
              <p:spPr>
                <a:xfrm>
                  <a:off x="5939427" y="102551"/>
                  <a:ext cx="364003" cy="92935"/>
                </a:xfrm>
                <a:custGeom>
                  <a:avLst/>
                  <a:gdLst>
                    <a:gd name="connsiteX0" fmla="*/ 0 w 364003"/>
                    <a:gd name="connsiteY0" fmla="*/ 0 h 92935"/>
                    <a:gd name="connsiteX1" fmla="*/ 364003 w 364003"/>
                    <a:gd name="connsiteY1" fmla="*/ 0 h 92935"/>
                    <a:gd name="connsiteX2" fmla="*/ 336518 w 364003"/>
                    <a:gd name="connsiteY2" fmla="*/ 92935 h 92935"/>
                    <a:gd name="connsiteX3" fmla="*/ 25174 w 364003"/>
                    <a:gd name="connsiteY3" fmla="*/ 92935 h 92935"/>
                  </a:gdLst>
                  <a:ahLst/>
                  <a:cxnLst>
                    <a:cxn ang="0">
                      <a:pos x="connsiteX0" y="connsiteY0"/>
                    </a:cxn>
                    <a:cxn ang="0">
                      <a:pos x="connsiteX1" y="connsiteY1"/>
                    </a:cxn>
                    <a:cxn ang="0">
                      <a:pos x="connsiteX2" y="connsiteY2"/>
                    </a:cxn>
                    <a:cxn ang="0">
                      <a:pos x="connsiteX3" y="connsiteY3"/>
                    </a:cxn>
                  </a:cxnLst>
                  <a:rect l="l" t="t" r="r" b="b"/>
                  <a:pathLst>
                    <a:path w="364003" h="92935">
                      <a:moveTo>
                        <a:pt x="0" y="0"/>
                      </a:moveTo>
                      <a:lnTo>
                        <a:pt x="364003" y="0"/>
                      </a:lnTo>
                      <a:lnTo>
                        <a:pt x="336518" y="92935"/>
                      </a:lnTo>
                      <a:lnTo>
                        <a:pt x="25174" y="92935"/>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8" name="자유형: 도형 17">
                  <a:extLst>
                    <a:ext uri="{FF2B5EF4-FFF2-40B4-BE49-F238E27FC236}">
                      <a16:creationId xmlns:a16="http://schemas.microsoft.com/office/drawing/2014/main" xmlns="" id="{1861CCC0-CB32-42D2-947D-1907817DDDAE}"/>
                    </a:ext>
                  </a:extLst>
                </p:cNvPr>
                <p:cNvSpPr/>
                <p:nvPr userDrawn="1"/>
              </p:nvSpPr>
              <p:spPr>
                <a:xfrm>
                  <a:off x="5893989" y="-857099"/>
                  <a:ext cx="444279" cy="350537"/>
                </a:xfrm>
                <a:custGeom>
                  <a:avLst/>
                  <a:gdLst>
                    <a:gd name="connsiteX0" fmla="*/ 227272 w 444279"/>
                    <a:gd name="connsiteY0" fmla="*/ 0 h 350537"/>
                    <a:gd name="connsiteX1" fmla="*/ 440556 w 444279"/>
                    <a:gd name="connsiteY1" fmla="*/ 335046 h 350537"/>
                    <a:gd name="connsiteX2" fmla="*/ 444279 w 444279"/>
                    <a:gd name="connsiteY2" fmla="*/ 350537 h 350537"/>
                    <a:gd name="connsiteX3" fmla="*/ 0 w 444279"/>
                    <a:gd name="connsiteY3" fmla="*/ 350537 h 350537"/>
                    <a:gd name="connsiteX4" fmla="*/ 8223 w 444279"/>
                    <a:gd name="connsiteY4" fmla="*/ 318604 h 350537"/>
                    <a:gd name="connsiteX5" fmla="*/ 227272 w 444279"/>
                    <a:gd name="connsiteY5" fmla="*/ 0 h 35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279" h="350537">
                      <a:moveTo>
                        <a:pt x="227272" y="0"/>
                      </a:moveTo>
                      <a:cubicBezTo>
                        <a:pt x="340394" y="102672"/>
                        <a:pt x="406151" y="217508"/>
                        <a:pt x="440556" y="335046"/>
                      </a:cubicBezTo>
                      <a:lnTo>
                        <a:pt x="444279" y="350537"/>
                      </a:lnTo>
                      <a:lnTo>
                        <a:pt x="0" y="350537"/>
                      </a:lnTo>
                      <a:lnTo>
                        <a:pt x="8223" y="318604"/>
                      </a:lnTo>
                      <a:cubicBezTo>
                        <a:pt x="43321" y="207258"/>
                        <a:pt x="110837" y="99358"/>
                        <a:pt x="2272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sp>
            <p:nvSpPr>
              <p:cNvPr id="12" name="타원 11">
                <a:extLst>
                  <a:ext uri="{FF2B5EF4-FFF2-40B4-BE49-F238E27FC236}">
                    <a16:creationId xmlns:a16="http://schemas.microsoft.com/office/drawing/2014/main" xmlns="" id="{E3ED5D5D-DC92-4BF6-B431-CE8E43382FD0}"/>
                  </a:ext>
                </a:extLst>
              </p:cNvPr>
              <p:cNvSpPr/>
              <p:nvPr userDrawn="1"/>
            </p:nvSpPr>
            <p:spPr>
              <a:xfrm>
                <a:off x="5535216" y="-351600"/>
                <a:ext cx="180000" cy="180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3" name="직사각형 12">
                <a:extLst>
                  <a:ext uri="{FF2B5EF4-FFF2-40B4-BE49-F238E27FC236}">
                    <a16:creationId xmlns:a16="http://schemas.microsoft.com/office/drawing/2014/main" xmlns="" id="{57F372C6-9816-462E-83F5-DFD56E8AF164}"/>
                  </a:ext>
                </a:extLst>
              </p:cNvPr>
              <p:cNvSpPr/>
              <p:nvPr userDrawn="1"/>
            </p:nvSpPr>
            <p:spPr>
              <a:xfrm flipH="1">
                <a:off x="5614416" y="6445"/>
                <a:ext cx="21600" cy="43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4" name="자유형: 도형 13">
                <a:extLst>
                  <a:ext uri="{FF2B5EF4-FFF2-40B4-BE49-F238E27FC236}">
                    <a16:creationId xmlns:a16="http://schemas.microsoft.com/office/drawing/2014/main" xmlns="" id="{F07321F0-763D-431A-87E5-1BD5F333CAE1}"/>
                  </a:ext>
                </a:extLst>
              </p:cNvPr>
              <p:cNvSpPr/>
              <p:nvPr userDrawn="1"/>
            </p:nvSpPr>
            <p:spPr>
              <a:xfrm>
                <a:off x="5304862" y="-1556"/>
                <a:ext cx="143653" cy="453224"/>
              </a:xfrm>
              <a:custGeom>
                <a:avLst/>
                <a:gdLst>
                  <a:gd name="connsiteX0" fmla="*/ 71561 w 116619"/>
                  <a:gd name="connsiteY0" fmla="*/ 0 h 453224"/>
                  <a:gd name="connsiteX1" fmla="*/ 116619 w 116619"/>
                  <a:gd name="connsiteY1" fmla="*/ 145774 h 453224"/>
                  <a:gd name="connsiteX2" fmla="*/ 0 w 116619"/>
                  <a:gd name="connsiteY2" fmla="*/ 453224 h 453224"/>
                  <a:gd name="connsiteX3" fmla="*/ 71561 w 116619"/>
                  <a:gd name="connsiteY3" fmla="*/ 0 h 453224"/>
                  <a:gd name="connsiteX0" fmla="*/ 78782 w 123840"/>
                  <a:gd name="connsiteY0" fmla="*/ 0 h 453224"/>
                  <a:gd name="connsiteX1" fmla="*/ 123840 w 123840"/>
                  <a:gd name="connsiteY1" fmla="*/ 145774 h 453224"/>
                  <a:gd name="connsiteX2" fmla="*/ 7221 w 123840"/>
                  <a:gd name="connsiteY2" fmla="*/ 453224 h 453224"/>
                  <a:gd name="connsiteX3" fmla="*/ 78782 w 123840"/>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5845 w 140903"/>
                  <a:gd name="connsiteY0" fmla="*/ 0 h 453224"/>
                  <a:gd name="connsiteX1" fmla="*/ 140903 w 140903"/>
                  <a:gd name="connsiteY1" fmla="*/ 145774 h 453224"/>
                  <a:gd name="connsiteX2" fmla="*/ 24284 w 140903"/>
                  <a:gd name="connsiteY2" fmla="*/ 453224 h 453224"/>
                  <a:gd name="connsiteX3" fmla="*/ 95845 w 140903"/>
                  <a:gd name="connsiteY3" fmla="*/ 0 h 453224"/>
                  <a:gd name="connsiteX0" fmla="*/ 98595 w 143653"/>
                  <a:gd name="connsiteY0" fmla="*/ 0 h 453224"/>
                  <a:gd name="connsiteX1" fmla="*/ 143653 w 143653"/>
                  <a:gd name="connsiteY1" fmla="*/ 145774 h 453224"/>
                  <a:gd name="connsiteX2" fmla="*/ 27034 w 143653"/>
                  <a:gd name="connsiteY2" fmla="*/ 453224 h 453224"/>
                  <a:gd name="connsiteX3" fmla="*/ 98595 w 143653"/>
                  <a:gd name="connsiteY3" fmla="*/ 0 h 453224"/>
                </a:gdLst>
                <a:ahLst/>
                <a:cxnLst>
                  <a:cxn ang="0">
                    <a:pos x="connsiteX0" y="connsiteY0"/>
                  </a:cxn>
                  <a:cxn ang="0">
                    <a:pos x="connsiteX1" y="connsiteY1"/>
                  </a:cxn>
                  <a:cxn ang="0">
                    <a:pos x="connsiteX2" y="connsiteY2"/>
                  </a:cxn>
                  <a:cxn ang="0">
                    <a:pos x="connsiteX3" y="connsiteY3"/>
                  </a:cxn>
                </a:cxnLst>
                <a:rect l="l" t="t" r="r" b="b"/>
                <a:pathLst>
                  <a:path w="143653" h="453224">
                    <a:moveTo>
                      <a:pt x="98595" y="0"/>
                    </a:moveTo>
                    <a:lnTo>
                      <a:pt x="143653" y="145774"/>
                    </a:lnTo>
                    <a:cubicBezTo>
                      <a:pt x="38518" y="232356"/>
                      <a:pt x="50005" y="387847"/>
                      <a:pt x="27034" y="453224"/>
                    </a:cubicBezTo>
                    <a:cubicBezTo>
                      <a:pt x="5831" y="365759"/>
                      <a:pt x="-47179" y="100716"/>
                      <a:pt x="9859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5" name="자유형: 도형 14">
                <a:extLst>
                  <a:ext uri="{FF2B5EF4-FFF2-40B4-BE49-F238E27FC236}">
                    <a16:creationId xmlns:a16="http://schemas.microsoft.com/office/drawing/2014/main" xmlns="" id="{D39A1E25-A8B6-4EE4-8AC8-D262A0C0D580}"/>
                  </a:ext>
                </a:extLst>
              </p:cNvPr>
              <p:cNvSpPr/>
              <p:nvPr userDrawn="1"/>
            </p:nvSpPr>
            <p:spPr>
              <a:xfrm flipH="1">
                <a:off x="5807099" y="-1556"/>
                <a:ext cx="143653" cy="453224"/>
              </a:xfrm>
              <a:custGeom>
                <a:avLst/>
                <a:gdLst>
                  <a:gd name="connsiteX0" fmla="*/ 71561 w 116619"/>
                  <a:gd name="connsiteY0" fmla="*/ 0 h 453224"/>
                  <a:gd name="connsiteX1" fmla="*/ 116619 w 116619"/>
                  <a:gd name="connsiteY1" fmla="*/ 145774 h 453224"/>
                  <a:gd name="connsiteX2" fmla="*/ 0 w 116619"/>
                  <a:gd name="connsiteY2" fmla="*/ 453224 h 453224"/>
                  <a:gd name="connsiteX3" fmla="*/ 71561 w 116619"/>
                  <a:gd name="connsiteY3" fmla="*/ 0 h 453224"/>
                  <a:gd name="connsiteX0" fmla="*/ 78782 w 123840"/>
                  <a:gd name="connsiteY0" fmla="*/ 0 h 453224"/>
                  <a:gd name="connsiteX1" fmla="*/ 123840 w 123840"/>
                  <a:gd name="connsiteY1" fmla="*/ 145774 h 453224"/>
                  <a:gd name="connsiteX2" fmla="*/ 7221 w 123840"/>
                  <a:gd name="connsiteY2" fmla="*/ 453224 h 453224"/>
                  <a:gd name="connsiteX3" fmla="*/ 78782 w 123840"/>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5845 w 140903"/>
                  <a:gd name="connsiteY0" fmla="*/ 0 h 453224"/>
                  <a:gd name="connsiteX1" fmla="*/ 140903 w 140903"/>
                  <a:gd name="connsiteY1" fmla="*/ 145774 h 453224"/>
                  <a:gd name="connsiteX2" fmla="*/ 24284 w 140903"/>
                  <a:gd name="connsiteY2" fmla="*/ 453224 h 453224"/>
                  <a:gd name="connsiteX3" fmla="*/ 95845 w 140903"/>
                  <a:gd name="connsiteY3" fmla="*/ 0 h 453224"/>
                  <a:gd name="connsiteX0" fmla="*/ 98595 w 143653"/>
                  <a:gd name="connsiteY0" fmla="*/ 0 h 453224"/>
                  <a:gd name="connsiteX1" fmla="*/ 143653 w 143653"/>
                  <a:gd name="connsiteY1" fmla="*/ 145774 h 453224"/>
                  <a:gd name="connsiteX2" fmla="*/ 27034 w 143653"/>
                  <a:gd name="connsiteY2" fmla="*/ 453224 h 453224"/>
                  <a:gd name="connsiteX3" fmla="*/ 98595 w 143653"/>
                  <a:gd name="connsiteY3" fmla="*/ 0 h 453224"/>
                </a:gdLst>
                <a:ahLst/>
                <a:cxnLst>
                  <a:cxn ang="0">
                    <a:pos x="connsiteX0" y="connsiteY0"/>
                  </a:cxn>
                  <a:cxn ang="0">
                    <a:pos x="connsiteX1" y="connsiteY1"/>
                  </a:cxn>
                  <a:cxn ang="0">
                    <a:pos x="connsiteX2" y="connsiteY2"/>
                  </a:cxn>
                  <a:cxn ang="0">
                    <a:pos x="connsiteX3" y="connsiteY3"/>
                  </a:cxn>
                </a:cxnLst>
                <a:rect l="l" t="t" r="r" b="b"/>
                <a:pathLst>
                  <a:path w="143653" h="453224">
                    <a:moveTo>
                      <a:pt x="98595" y="0"/>
                    </a:moveTo>
                    <a:lnTo>
                      <a:pt x="143653" y="145774"/>
                    </a:lnTo>
                    <a:cubicBezTo>
                      <a:pt x="38518" y="232356"/>
                      <a:pt x="50005" y="387847"/>
                      <a:pt x="27034" y="453224"/>
                    </a:cubicBezTo>
                    <a:cubicBezTo>
                      <a:pt x="5831" y="365759"/>
                      <a:pt x="-47179" y="100716"/>
                      <a:pt x="9859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grpSp>
    </p:spTree>
    <p:extLst>
      <p:ext uri="{BB962C8B-B14F-4D97-AF65-F5344CB8AC3E}">
        <p14:creationId xmlns:p14="http://schemas.microsoft.com/office/powerpoint/2010/main" val="31290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asic Layout">
    <p:spTree>
      <p:nvGrpSpPr>
        <p:cNvPr id="1" name=""/>
        <p:cNvGrpSpPr/>
        <p:nvPr/>
      </p:nvGrpSpPr>
      <p:grpSpPr>
        <a:xfrm>
          <a:off x="0" y="0"/>
          <a:ext cx="0" cy="0"/>
          <a:chOff x="0" y="0"/>
          <a:chExt cx="0" cy="0"/>
        </a:xfrm>
      </p:grpSpPr>
      <p:sp>
        <p:nvSpPr>
          <p:cNvPr id="4" name="Rectangle 3"/>
          <p:cNvSpPr/>
          <p:nvPr userDrawn="1"/>
        </p:nvSpPr>
        <p:spPr>
          <a:xfrm>
            <a:off x="0" y="0"/>
            <a:ext cx="2240868"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sz="1350"/>
          </a:p>
        </p:txBody>
      </p:sp>
      <p:sp>
        <p:nvSpPr>
          <p:cNvPr id="10" name="Text Placeholder 9"/>
          <p:cNvSpPr>
            <a:spLocks noGrp="1"/>
          </p:cNvSpPr>
          <p:nvPr>
            <p:ph type="body" sz="quarter" idx="10" hasCustomPrompt="1"/>
          </p:nvPr>
        </p:nvSpPr>
        <p:spPr>
          <a:xfrm>
            <a:off x="350658" y="411510"/>
            <a:ext cx="1727462" cy="1368152"/>
          </a:xfrm>
          <a:prstGeom prst="rect">
            <a:avLst/>
          </a:prstGeom>
        </p:spPr>
        <p:txBody>
          <a:bodyPr anchor="ctr"/>
          <a:lstStyle>
            <a:lvl1pPr marL="0" indent="0" algn="l">
              <a:buNone/>
              <a:defRPr sz="27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350658" y="1779662"/>
            <a:ext cx="1727462" cy="504056"/>
          </a:xfrm>
          <a:prstGeom prst="rect">
            <a:avLst/>
          </a:prstGeom>
        </p:spPr>
        <p:txBody>
          <a:bodyPr anchor="ctr"/>
          <a:lstStyle>
            <a:lvl1pPr marL="0" indent="0" algn="l">
              <a:buNone/>
              <a:defRPr sz="105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grpSp>
        <p:nvGrpSpPr>
          <p:cNvPr id="27" name="그룹 26">
            <a:extLst>
              <a:ext uri="{FF2B5EF4-FFF2-40B4-BE49-F238E27FC236}">
                <a16:creationId xmlns:a16="http://schemas.microsoft.com/office/drawing/2014/main" xmlns="" id="{C5AC382A-C3B5-4BE0-B805-8F9094AFD7DC}"/>
              </a:ext>
            </a:extLst>
          </p:cNvPr>
          <p:cNvGrpSpPr/>
          <p:nvPr userDrawn="1"/>
        </p:nvGrpSpPr>
        <p:grpSpPr>
          <a:xfrm>
            <a:off x="1" y="2571750"/>
            <a:ext cx="2238692" cy="2571751"/>
            <a:chOff x="0" y="2571749"/>
            <a:chExt cx="2984923" cy="2571751"/>
          </a:xfrm>
        </p:grpSpPr>
        <p:grpSp>
          <p:nvGrpSpPr>
            <p:cNvPr id="6" name="Group 5"/>
            <p:cNvGrpSpPr/>
            <p:nvPr userDrawn="1"/>
          </p:nvGrpSpPr>
          <p:grpSpPr>
            <a:xfrm>
              <a:off x="0" y="4032469"/>
              <a:ext cx="2984923" cy="1111031"/>
              <a:chOff x="0" y="4032469"/>
              <a:chExt cx="2984923" cy="1111031"/>
            </a:xfrm>
          </p:grpSpPr>
          <p:sp>
            <p:nvSpPr>
              <p:cNvPr id="2" name="Rectangle 1"/>
              <p:cNvSpPr/>
              <p:nvPr userDrawn="1"/>
            </p:nvSpPr>
            <p:spPr>
              <a:xfrm>
                <a:off x="2527176" y="4443958"/>
                <a:ext cx="457200" cy="699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350" dirty="0">
                  <a:solidFill>
                    <a:schemeClr val="tx1"/>
                  </a:solidFill>
                </a:endParaRPr>
              </a:p>
            </p:txBody>
          </p:sp>
          <p:sp>
            <p:nvSpPr>
              <p:cNvPr id="3" name="Oval 2"/>
              <p:cNvSpPr/>
              <p:nvPr userDrawn="1"/>
            </p:nvSpPr>
            <p:spPr>
              <a:xfrm>
                <a:off x="2128455" y="4032469"/>
                <a:ext cx="856468" cy="8564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350" dirty="0">
                  <a:solidFill>
                    <a:schemeClr val="tx1"/>
                  </a:solidFill>
                </a:endParaRPr>
              </a:p>
            </p:txBody>
          </p:sp>
          <p:sp>
            <p:nvSpPr>
              <p:cNvPr id="8" name="Rectangle 7"/>
              <p:cNvSpPr/>
              <p:nvPr userDrawn="1"/>
            </p:nvSpPr>
            <p:spPr>
              <a:xfrm>
                <a:off x="0" y="4363963"/>
                <a:ext cx="449249" cy="779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350">
                  <a:solidFill>
                    <a:schemeClr val="tx1"/>
                  </a:solidFill>
                </a:endParaRPr>
              </a:p>
            </p:txBody>
          </p:sp>
          <p:sp>
            <p:nvSpPr>
              <p:cNvPr id="9" name="Oval 8"/>
              <p:cNvSpPr/>
              <p:nvPr userDrawn="1"/>
            </p:nvSpPr>
            <p:spPr>
              <a:xfrm>
                <a:off x="0" y="4117025"/>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350">
                  <a:solidFill>
                    <a:schemeClr val="tx1"/>
                  </a:solidFill>
                </a:endParaRPr>
              </a:p>
            </p:txBody>
          </p:sp>
        </p:grpSp>
        <p:sp>
          <p:nvSpPr>
            <p:cNvPr id="26" name="자유형: 도형 25">
              <a:extLst>
                <a:ext uri="{FF2B5EF4-FFF2-40B4-BE49-F238E27FC236}">
                  <a16:creationId xmlns:a16="http://schemas.microsoft.com/office/drawing/2014/main" xmlns="" id="{A909D931-338B-4F68-B73A-DDF2CA17DD12}"/>
                </a:ext>
              </a:extLst>
            </p:cNvPr>
            <p:cNvSpPr/>
            <p:nvPr userDrawn="1"/>
          </p:nvSpPr>
          <p:spPr>
            <a:xfrm>
              <a:off x="0" y="3170955"/>
              <a:ext cx="2544134" cy="1972545"/>
            </a:xfrm>
            <a:custGeom>
              <a:avLst/>
              <a:gdLst>
                <a:gd name="connsiteX0" fmla="*/ 1395974 w 2544134"/>
                <a:gd name="connsiteY0" fmla="*/ 0 h 1972545"/>
                <a:gd name="connsiteX1" fmla="*/ 1581175 w 2544134"/>
                <a:gd name="connsiteY1" fmla="*/ 0 h 1972545"/>
                <a:gd name="connsiteX2" fmla="*/ 1629807 w 2544134"/>
                <a:gd name="connsiteY2" fmla="*/ 388693 h 1972545"/>
                <a:gd name="connsiteX3" fmla="*/ 1660266 w 2544134"/>
                <a:gd name="connsiteY3" fmla="*/ 394521 h 1972545"/>
                <a:gd name="connsiteX4" fmla="*/ 1843628 w 2544134"/>
                <a:gd name="connsiteY4" fmla="*/ 524107 h 1972545"/>
                <a:gd name="connsiteX5" fmla="*/ 1859380 w 2544134"/>
                <a:gd name="connsiteY5" fmla="*/ 553128 h 1972545"/>
                <a:gd name="connsiteX6" fmla="*/ 1884339 w 2544134"/>
                <a:gd name="connsiteY6" fmla="*/ 550612 h 1972545"/>
                <a:gd name="connsiteX7" fmla="*/ 2175988 w 2544134"/>
                <a:gd name="connsiteY7" fmla="*/ 743930 h 1972545"/>
                <a:gd name="connsiteX8" fmla="*/ 2180885 w 2544134"/>
                <a:gd name="connsiteY8" fmla="*/ 759703 h 1972545"/>
                <a:gd name="connsiteX9" fmla="*/ 2191569 w 2544134"/>
                <a:gd name="connsiteY9" fmla="*/ 756387 h 1972545"/>
                <a:gd name="connsiteX10" fmla="*/ 2234564 w 2544134"/>
                <a:gd name="connsiteY10" fmla="*/ 752052 h 1972545"/>
                <a:gd name="connsiteX11" fmla="*/ 2443572 w 2544134"/>
                <a:gd name="connsiteY11" fmla="*/ 922399 h 1972545"/>
                <a:gd name="connsiteX12" fmla="*/ 2445282 w 2544134"/>
                <a:gd name="connsiteY12" fmla="*/ 939364 h 1972545"/>
                <a:gd name="connsiteX13" fmla="*/ 2508998 w 2544134"/>
                <a:gd name="connsiteY13" fmla="*/ 945787 h 1972545"/>
                <a:gd name="connsiteX14" fmla="*/ 2544134 w 2544134"/>
                <a:gd name="connsiteY14" fmla="*/ 956223 h 1972545"/>
                <a:gd name="connsiteX15" fmla="*/ 2544134 w 2544134"/>
                <a:gd name="connsiteY15" fmla="*/ 1972545 h 1972545"/>
                <a:gd name="connsiteX16" fmla="*/ 354884 w 2544134"/>
                <a:gd name="connsiteY16" fmla="*/ 1972545 h 1972545"/>
                <a:gd name="connsiteX17" fmla="*/ 342134 w 2544134"/>
                <a:gd name="connsiteY17" fmla="*/ 1965625 h 1972545"/>
                <a:gd name="connsiteX18" fmla="*/ 244050 w 2544134"/>
                <a:gd name="connsiteY18" fmla="*/ 1838062 h 1972545"/>
                <a:gd name="connsiteX19" fmla="*/ 241474 w 2544134"/>
                <a:gd name="connsiteY19" fmla="*/ 1812505 h 1972545"/>
                <a:gd name="connsiteX20" fmla="*/ 236764 w 2544134"/>
                <a:gd name="connsiteY20" fmla="*/ 1816784 h 1972545"/>
                <a:gd name="connsiteX21" fmla="*/ 103253 w 2544134"/>
                <a:gd name="connsiteY21" fmla="*/ 1857566 h 1972545"/>
                <a:gd name="connsiteX22" fmla="*/ 10304 w 2544134"/>
                <a:gd name="connsiteY22" fmla="*/ 1838801 h 1972545"/>
                <a:gd name="connsiteX23" fmla="*/ 0 w 2544134"/>
                <a:gd name="connsiteY23" fmla="*/ 1833208 h 1972545"/>
                <a:gd name="connsiteX24" fmla="*/ 0 w 2544134"/>
                <a:gd name="connsiteY24" fmla="*/ 1404340 h 1972545"/>
                <a:gd name="connsiteX25" fmla="*/ 10304 w 2544134"/>
                <a:gd name="connsiteY25" fmla="*/ 1398747 h 1972545"/>
                <a:gd name="connsiteX26" fmla="*/ 103253 w 2544134"/>
                <a:gd name="connsiteY26" fmla="*/ 1379981 h 1972545"/>
                <a:gd name="connsiteX27" fmla="*/ 151378 w 2544134"/>
                <a:gd name="connsiteY27" fmla="*/ 1384832 h 1972545"/>
                <a:gd name="connsiteX28" fmla="*/ 162402 w 2544134"/>
                <a:gd name="connsiteY28" fmla="*/ 1388255 h 1972545"/>
                <a:gd name="connsiteX29" fmla="*/ 159919 w 2544134"/>
                <a:gd name="connsiteY29" fmla="*/ 1363619 h 1972545"/>
                <a:gd name="connsiteX30" fmla="*/ 522221 w 2544134"/>
                <a:gd name="connsiteY30" fmla="*/ 1001317 h 1972545"/>
                <a:gd name="connsiteX31" fmla="*/ 595237 w 2544134"/>
                <a:gd name="connsiteY31" fmla="*/ 1008678 h 1972545"/>
                <a:gd name="connsiteX32" fmla="*/ 617610 w 2544134"/>
                <a:gd name="connsiteY32" fmla="*/ 1015623 h 1972545"/>
                <a:gd name="connsiteX33" fmla="*/ 630288 w 2544134"/>
                <a:gd name="connsiteY33" fmla="*/ 1000258 h 1972545"/>
                <a:gd name="connsiteX34" fmla="*/ 886474 w 2544134"/>
                <a:gd name="connsiteY34" fmla="*/ 894142 h 1972545"/>
                <a:gd name="connsiteX35" fmla="*/ 896697 w 2544134"/>
                <a:gd name="connsiteY35" fmla="*/ 895173 h 1972545"/>
                <a:gd name="connsiteX36" fmla="*/ 889510 w 2544134"/>
                <a:gd name="connsiteY36" fmla="*/ 872020 h 1972545"/>
                <a:gd name="connsiteX37" fmla="*/ 886474 w 2544134"/>
                <a:gd name="connsiteY37" fmla="*/ 841898 h 1972545"/>
                <a:gd name="connsiteX38" fmla="*/ 1005814 w 2544134"/>
                <a:gd name="connsiteY38" fmla="*/ 695472 h 1972545"/>
                <a:gd name="connsiteX39" fmla="*/ 1011986 w 2544134"/>
                <a:gd name="connsiteY39" fmla="*/ 694850 h 1972545"/>
                <a:gd name="connsiteX40" fmla="*/ 1016112 w 2544134"/>
                <a:gd name="connsiteY40" fmla="*/ 653922 h 1972545"/>
                <a:gd name="connsiteX41" fmla="*/ 1301359 w 2544134"/>
                <a:gd name="connsiteY41" fmla="*/ 421440 h 1972545"/>
                <a:gd name="connsiteX42" fmla="*/ 1342724 w 2544134"/>
                <a:gd name="connsiteY42" fmla="*/ 425610 h 197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44134" h="1972545">
                  <a:moveTo>
                    <a:pt x="1395974" y="0"/>
                  </a:moveTo>
                  <a:lnTo>
                    <a:pt x="1581175" y="0"/>
                  </a:lnTo>
                  <a:lnTo>
                    <a:pt x="1629807" y="388693"/>
                  </a:lnTo>
                  <a:lnTo>
                    <a:pt x="1660266" y="394521"/>
                  </a:lnTo>
                  <a:cubicBezTo>
                    <a:pt x="1736117" y="414036"/>
                    <a:pt x="1800967" y="460961"/>
                    <a:pt x="1843628" y="524107"/>
                  </a:cubicBezTo>
                  <a:lnTo>
                    <a:pt x="1859380" y="553128"/>
                  </a:lnTo>
                  <a:lnTo>
                    <a:pt x="1884339" y="550612"/>
                  </a:lnTo>
                  <a:cubicBezTo>
                    <a:pt x="2015447" y="550612"/>
                    <a:pt x="2127937" y="630325"/>
                    <a:pt x="2175988" y="743930"/>
                  </a:cubicBezTo>
                  <a:lnTo>
                    <a:pt x="2180885" y="759703"/>
                  </a:lnTo>
                  <a:lnTo>
                    <a:pt x="2191569" y="756387"/>
                  </a:lnTo>
                  <a:cubicBezTo>
                    <a:pt x="2205457" y="753545"/>
                    <a:pt x="2219836" y="752052"/>
                    <a:pt x="2234564" y="752052"/>
                  </a:cubicBezTo>
                  <a:cubicBezTo>
                    <a:pt x="2337661" y="752052"/>
                    <a:pt x="2423678" y="825183"/>
                    <a:pt x="2443572" y="922399"/>
                  </a:cubicBezTo>
                  <a:lnTo>
                    <a:pt x="2445282" y="939364"/>
                  </a:lnTo>
                  <a:lnTo>
                    <a:pt x="2508998" y="945787"/>
                  </a:lnTo>
                  <a:lnTo>
                    <a:pt x="2544134" y="956223"/>
                  </a:lnTo>
                  <a:lnTo>
                    <a:pt x="2544134" y="1972545"/>
                  </a:lnTo>
                  <a:lnTo>
                    <a:pt x="354884" y="1972545"/>
                  </a:lnTo>
                  <a:lnTo>
                    <a:pt x="342134" y="1965625"/>
                  </a:lnTo>
                  <a:cubicBezTo>
                    <a:pt x="295511" y="1934418"/>
                    <a:pt x="255183" y="1892469"/>
                    <a:pt x="244050" y="1838062"/>
                  </a:cubicBezTo>
                  <a:lnTo>
                    <a:pt x="241474" y="1812505"/>
                  </a:lnTo>
                  <a:lnTo>
                    <a:pt x="236764" y="1816784"/>
                  </a:lnTo>
                  <a:cubicBezTo>
                    <a:pt x="198653" y="1842531"/>
                    <a:pt x="152709" y="1857566"/>
                    <a:pt x="103253" y="1857566"/>
                  </a:cubicBezTo>
                  <a:cubicBezTo>
                    <a:pt x="70283" y="1857566"/>
                    <a:pt x="38873" y="1850884"/>
                    <a:pt x="10304" y="1838801"/>
                  </a:cubicBezTo>
                  <a:lnTo>
                    <a:pt x="0" y="1833208"/>
                  </a:lnTo>
                  <a:lnTo>
                    <a:pt x="0" y="1404340"/>
                  </a:lnTo>
                  <a:lnTo>
                    <a:pt x="10304" y="1398747"/>
                  </a:lnTo>
                  <a:cubicBezTo>
                    <a:pt x="38873" y="1386663"/>
                    <a:pt x="70283" y="1379981"/>
                    <a:pt x="103253" y="1379981"/>
                  </a:cubicBezTo>
                  <a:cubicBezTo>
                    <a:pt x="119738" y="1379981"/>
                    <a:pt x="135833" y="1381652"/>
                    <a:pt x="151378" y="1384832"/>
                  </a:cubicBezTo>
                  <a:lnTo>
                    <a:pt x="162402" y="1388255"/>
                  </a:lnTo>
                  <a:lnTo>
                    <a:pt x="159919" y="1363619"/>
                  </a:lnTo>
                  <a:cubicBezTo>
                    <a:pt x="159919" y="1163525"/>
                    <a:pt x="322127" y="1001317"/>
                    <a:pt x="522221" y="1001317"/>
                  </a:cubicBezTo>
                  <a:cubicBezTo>
                    <a:pt x="547233" y="1001317"/>
                    <a:pt x="571652" y="1003852"/>
                    <a:pt x="595237" y="1008678"/>
                  </a:cubicBezTo>
                  <a:lnTo>
                    <a:pt x="617610" y="1015623"/>
                  </a:lnTo>
                  <a:lnTo>
                    <a:pt x="630288" y="1000258"/>
                  </a:lnTo>
                  <a:cubicBezTo>
                    <a:pt x="695852" y="934694"/>
                    <a:pt x="786427" y="894142"/>
                    <a:pt x="886474" y="894142"/>
                  </a:cubicBezTo>
                  <a:lnTo>
                    <a:pt x="896697" y="895173"/>
                  </a:lnTo>
                  <a:lnTo>
                    <a:pt x="889510" y="872020"/>
                  </a:lnTo>
                  <a:cubicBezTo>
                    <a:pt x="887519" y="862290"/>
                    <a:pt x="886474" y="852216"/>
                    <a:pt x="886474" y="841898"/>
                  </a:cubicBezTo>
                  <a:cubicBezTo>
                    <a:pt x="886474" y="769671"/>
                    <a:pt x="937707" y="709409"/>
                    <a:pt x="1005814" y="695472"/>
                  </a:cubicBezTo>
                  <a:lnTo>
                    <a:pt x="1011986" y="694850"/>
                  </a:lnTo>
                  <a:lnTo>
                    <a:pt x="1016112" y="653922"/>
                  </a:lnTo>
                  <a:cubicBezTo>
                    <a:pt x="1043262" y="521245"/>
                    <a:pt x="1160655" y="421440"/>
                    <a:pt x="1301359" y="421440"/>
                  </a:cubicBezTo>
                  <a:lnTo>
                    <a:pt x="1342724" y="4256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1350"/>
            </a:p>
          </p:txBody>
        </p:sp>
        <p:grpSp>
          <p:nvGrpSpPr>
            <p:cNvPr id="15" name="그룹 14">
              <a:extLst>
                <a:ext uri="{FF2B5EF4-FFF2-40B4-BE49-F238E27FC236}">
                  <a16:creationId xmlns:a16="http://schemas.microsoft.com/office/drawing/2014/main" xmlns="" id="{835AEBDB-6E77-465B-802B-2411CB9307EC}"/>
                </a:ext>
              </a:extLst>
            </p:cNvPr>
            <p:cNvGrpSpPr/>
            <p:nvPr userDrawn="1"/>
          </p:nvGrpSpPr>
          <p:grpSpPr>
            <a:xfrm>
              <a:off x="1278074" y="2571749"/>
              <a:ext cx="413353" cy="794587"/>
              <a:chOff x="5304862" y="-789923"/>
              <a:chExt cx="645890" cy="1241591"/>
            </a:xfrm>
          </p:grpSpPr>
          <p:grpSp>
            <p:nvGrpSpPr>
              <p:cNvPr id="16" name="그룹 15">
                <a:extLst>
                  <a:ext uri="{FF2B5EF4-FFF2-40B4-BE49-F238E27FC236}">
                    <a16:creationId xmlns:a16="http://schemas.microsoft.com/office/drawing/2014/main" xmlns="" id="{5E76A47E-F7A7-4DA1-9B8C-D7B1A60D5D71}"/>
                  </a:ext>
                </a:extLst>
              </p:cNvPr>
              <p:cNvGrpSpPr/>
              <p:nvPr userDrawn="1"/>
            </p:nvGrpSpPr>
            <p:grpSpPr>
              <a:xfrm>
                <a:off x="5377232" y="-789923"/>
                <a:ext cx="495969" cy="1052585"/>
                <a:chOff x="5868144" y="-857099"/>
                <a:chExt cx="495969" cy="1052585"/>
              </a:xfrm>
            </p:grpSpPr>
            <p:sp>
              <p:nvSpPr>
                <p:cNvPr id="21" name="이등변 삼각형 49">
                  <a:extLst>
                    <a:ext uri="{FF2B5EF4-FFF2-40B4-BE49-F238E27FC236}">
                      <a16:creationId xmlns:a16="http://schemas.microsoft.com/office/drawing/2014/main" xmlns="" id="{67190486-51A1-4AB6-8B4F-B570F9832336}"/>
                    </a:ext>
                  </a:extLst>
                </p:cNvPr>
                <p:cNvSpPr/>
                <p:nvPr userDrawn="1"/>
              </p:nvSpPr>
              <p:spPr>
                <a:xfrm>
                  <a:off x="5868144" y="-853769"/>
                  <a:ext cx="495969" cy="1049255"/>
                </a:xfrm>
                <a:custGeom>
                  <a:avLst/>
                  <a:gdLst>
                    <a:gd name="connsiteX0" fmla="*/ 0 w 311344"/>
                    <a:gd name="connsiteY0" fmla="*/ 1049255 h 1049255"/>
                    <a:gd name="connsiteX1" fmla="*/ 155672 w 311344"/>
                    <a:gd name="connsiteY1" fmla="*/ 0 h 1049255"/>
                    <a:gd name="connsiteX2" fmla="*/ 311344 w 311344"/>
                    <a:gd name="connsiteY2" fmla="*/ 1049255 h 1049255"/>
                    <a:gd name="connsiteX3" fmla="*/ 0 w 311344"/>
                    <a:gd name="connsiteY3" fmla="*/ 1049255 h 1049255"/>
                    <a:gd name="connsiteX0" fmla="*/ 45684 w 357028"/>
                    <a:gd name="connsiteY0" fmla="*/ 1049255 h 1049255"/>
                    <a:gd name="connsiteX1" fmla="*/ 201356 w 357028"/>
                    <a:gd name="connsiteY1" fmla="*/ 0 h 1049255"/>
                    <a:gd name="connsiteX2" fmla="*/ 357028 w 357028"/>
                    <a:gd name="connsiteY2" fmla="*/ 1049255 h 1049255"/>
                    <a:gd name="connsiteX3" fmla="*/ 45684 w 357028"/>
                    <a:gd name="connsiteY3" fmla="*/ 1049255 h 1049255"/>
                    <a:gd name="connsiteX0" fmla="*/ 45684 w 416158"/>
                    <a:gd name="connsiteY0" fmla="*/ 1049255 h 1049255"/>
                    <a:gd name="connsiteX1" fmla="*/ 201356 w 416158"/>
                    <a:gd name="connsiteY1" fmla="*/ 0 h 1049255"/>
                    <a:gd name="connsiteX2" fmla="*/ 357028 w 416158"/>
                    <a:gd name="connsiteY2" fmla="*/ 1049255 h 1049255"/>
                    <a:gd name="connsiteX3" fmla="*/ 45684 w 416158"/>
                    <a:gd name="connsiteY3" fmla="*/ 1049255 h 1049255"/>
                    <a:gd name="connsiteX0" fmla="*/ 87161 w 457635"/>
                    <a:gd name="connsiteY0" fmla="*/ 1049255 h 1049255"/>
                    <a:gd name="connsiteX1" fmla="*/ 242833 w 457635"/>
                    <a:gd name="connsiteY1" fmla="*/ 0 h 1049255"/>
                    <a:gd name="connsiteX2" fmla="*/ 398505 w 457635"/>
                    <a:gd name="connsiteY2" fmla="*/ 1049255 h 1049255"/>
                    <a:gd name="connsiteX3" fmla="*/ 87161 w 457635"/>
                    <a:gd name="connsiteY3" fmla="*/ 1049255 h 1049255"/>
                    <a:gd name="connsiteX0" fmla="*/ 87161 w 500627"/>
                    <a:gd name="connsiteY0" fmla="*/ 1049255 h 1049255"/>
                    <a:gd name="connsiteX1" fmla="*/ 242833 w 500627"/>
                    <a:gd name="connsiteY1" fmla="*/ 0 h 1049255"/>
                    <a:gd name="connsiteX2" fmla="*/ 398505 w 500627"/>
                    <a:gd name="connsiteY2" fmla="*/ 1049255 h 1049255"/>
                    <a:gd name="connsiteX3" fmla="*/ 87161 w 500627"/>
                    <a:gd name="connsiteY3" fmla="*/ 1049255 h 1049255"/>
                    <a:gd name="connsiteX0" fmla="*/ 91187 w 504653"/>
                    <a:gd name="connsiteY0" fmla="*/ 1049255 h 1049255"/>
                    <a:gd name="connsiteX1" fmla="*/ 246859 w 504653"/>
                    <a:gd name="connsiteY1" fmla="*/ 0 h 1049255"/>
                    <a:gd name="connsiteX2" fmla="*/ 402531 w 504653"/>
                    <a:gd name="connsiteY2" fmla="*/ 1049255 h 1049255"/>
                    <a:gd name="connsiteX3" fmla="*/ 91187 w 504653"/>
                    <a:gd name="connsiteY3" fmla="*/ 1049255 h 1049255"/>
                    <a:gd name="connsiteX0" fmla="*/ 91187 w 500775"/>
                    <a:gd name="connsiteY0" fmla="*/ 1049255 h 1049255"/>
                    <a:gd name="connsiteX1" fmla="*/ 246859 w 500775"/>
                    <a:gd name="connsiteY1" fmla="*/ 0 h 1049255"/>
                    <a:gd name="connsiteX2" fmla="*/ 402531 w 500775"/>
                    <a:gd name="connsiteY2" fmla="*/ 1049255 h 1049255"/>
                    <a:gd name="connsiteX3" fmla="*/ 91187 w 500775"/>
                    <a:gd name="connsiteY3" fmla="*/ 1049255 h 1049255"/>
                    <a:gd name="connsiteX0" fmla="*/ 91187 w 484758"/>
                    <a:gd name="connsiteY0" fmla="*/ 1049255 h 1049255"/>
                    <a:gd name="connsiteX1" fmla="*/ 246859 w 484758"/>
                    <a:gd name="connsiteY1" fmla="*/ 0 h 1049255"/>
                    <a:gd name="connsiteX2" fmla="*/ 402531 w 484758"/>
                    <a:gd name="connsiteY2" fmla="*/ 1049255 h 1049255"/>
                    <a:gd name="connsiteX3" fmla="*/ 91187 w 484758"/>
                    <a:gd name="connsiteY3" fmla="*/ 1049255 h 1049255"/>
                    <a:gd name="connsiteX0" fmla="*/ 91187 w 488692"/>
                    <a:gd name="connsiteY0" fmla="*/ 1049255 h 1049255"/>
                    <a:gd name="connsiteX1" fmla="*/ 246859 w 488692"/>
                    <a:gd name="connsiteY1" fmla="*/ 0 h 1049255"/>
                    <a:gd name="connsiteX2" fmla="*/ 402531 w 488692"/>
                    <a:gd name="connsiteY2" fmla="*/ 1049255 h 1049255"/>
                    <a:gd name="connsiteX3" fmla="*/ 91187 w 488692"/>
                    <a:gd name="connsiteY3" fmla="*/ 1049255 h 1049255"/>
                    <a:gd name="connsiteX0" fmla="*/ 91187 w 492707"/>
                    <a:gd name="connsiteY0" fmla="*/ 1049255 h 1049255"/>
                    <a:gd name="connsiteX1" fmla="*/ 246859 w 492707"/>
                    <a:gd name="connsiteY1" fmla="*/ 0 h 1049255"/>
                    <a:gd name="connsiteX2" fmla="*/ 402531 w 492707"/>
                    <a:gd name="connsiteY2" fmla="*/ 1049255 h 1049255"/>
                    <a:gd name="connsiteX3" fmla="*/ 91187 w 492707"/>
                    <a:gd name="connsiteY3" fmla="*/ 1049255 h 1049255"/>
                    <a:gd name="connsiteX0" fmla="*/ 95257 w 496777"/>
                    <a:gd name="connsiteY0" fmla="*/ 1049255 h 1049255"/>
                    <a:gd name="connsiteX1" fmla="*/ 250929 w 496777"/>
                    <a:gd name="connsiteY1" fmla="*/ 0 h 1049255"/>
                    <a:gd name="connsiteX2" fmla="*/ 406601 w 496777"/>
                    <a:gd name="connsiteY2" fmla="*/ 1049255 h 1049255"/>
                    <a:gd name="connsiteX3" fmla="*/ 95257 w 496777"/>
                    <a:gd name="connsiteY3" fmla="*/ 1049255 h 1049255"/>
                    <a:gd name="connsiteX0" fmla="*/ 95257 w 485293"/>
                    <a:gd name="connsiteY0" fmla="*/ 1049255 h 1049255"/>
                    <a:gd name="connsiteX1" fmla="*/ 250929 w 485293"/>
                    <a:gd name="connsiteY1" fmla="*/ 0 h 1049255"/>
                    <a:gd name="connsiteX2" fmla="*/ 406601 w 485293"/>
                    <a:gd name="connsiteY2" fmla="*/ 1049255 h 1049255"/>
                    <a:gd name="connsiteX3" fmla="*/ 95257 w 485293"/>
                    <a:gd name="connsiteY3" fmla="*/ 1049255 h 1049255"/>
                    <a:gd name="connsiteX0" fmla="*/ 95257 w 494828"/>
                    <a:gd name="connsiteY0" fmla="*/ 1049255 h 1049255"/>
                    <a:gd name="connsiteX1" fmla="*/ 250929 w 494828"/>
                    <a:gd name="connsiteY1" fmla="*/ 0 h 1049255"/>
                    <a:gd name="connsiteX2" fmla="*/ 406601 w 494828"/>
                    <a:gd name="connsiteY2" fmla="*/ 1049255 h 1049255"/>
                    <a:gd name="connsiteX3" fmla="*/ 95257 w 494828"/>
                    <a:gd name="connsiteY3" fmla="*/ 1049255 h 1049255"/>
                    <a:gd name="connsiteX0" fmla="*/ 95257 w 493814"/>
                    <a:gd name="connsiteY0" fmla="*/ 1049255 h 1049255"/>
                    <a:gd name="connsiteX1" fmla="*/ 250929 w 493814"/>
                    <a:gd name="connsiteY1" fmla="*/ 0 h 1049255"/>
                    <a:gd name="connsiteX2" fmla="*/ 406601 w 493814"/>
                    <a:gd name="connsiteY2" fmla="*/ 1049255 h 1049255"/>
                    <a:gd name="connsiteX3" fmla="*/ 95257 w 493814"/>
                    <a:gd name="connsiteY3" fmla="*/ 1049255 h 1049255"/>
                    <a:gd name="connsiteX0" fmla="*/ 95257 w 496864"/>
                    <a:gd name="connsiteY0" fmla="*/ 1049255 h 1049255"/>
                    <a:gd name="connsiteX1" fmla="*/ 250929 w 496864"/>
                    <a:gd name="connsiteY1" fmla="*/ 0 h 1049255"/>
                    <a:gd name="connsiteX2" fmla="*/ 406601 w 496864"/>
                    <a:gd name="connsiteY2" fmla="*/ 1049255 h 1049255"/>
                    <a:gd name="connsiteX3" fmla="*/ 95257 w 496864"/>
                    <a:gd name="connsiteY3" fmla="*/ 1049255 h 1049255"/>
                    <a:gd name="connsiteX0" fmla="*/ 95257 w 497887"/>
                    <a:gd name="connsiteY0" fmla="*/ 1049255 h 1049255"/>
                    <a:gd name="connsiteX1" fmla="*/ 250929 w 497887"/>
                    <a:gd name="connsiteY1" fmla="*/ 0 h 1049255"/>
                    <a:gd name="connsiteX2" fmla="*/ 406601 w 497887"/>
                    <a:gd name="connsiteY2" fmla="*/ 1049255 h 1049255"/>
                    <a:gd name="connsiteX3" fmla="*/ 95257 w 497887"/>
                    <a:gd name="connsiteY3" fmla="*/ 1049255 h 1049255"/>
                    <a:gd name="connsiteX0" fmla="*/ 95257 w 495969"/>
                    <a:gd name="connsiteY0" fmla="*/ 1049255 h 1049255"/>
                    <a:gd name="connsiteX1" fmla="*/ 250929 w 495969"/>
                    <a:gd name="connsiteY1" fmla="*/ 0 h 1049255"/>
                    <a:gd name="connsiteX2" fmla="*/ 406601 w 495969"/>
                    <a:gd name="connsiteY2" fmla="*/ 1049255 h 1049255"/>
                    <a:gd name="connsiteX3" fmla="*/ 95257 w 495969"/>
                    <a:gd name="connsiteY3" fmla="*/ 1049255 h 1049255"/>
                  </a:gdLst>
                  <a:ahLst/>
                  <a:cxnLst>
                    <a:cxn ang="0">
                      <a:pos x="connsiteX0" y="connsiteY0"/>
                    </a:cxn>
                    <a:cxn ang="0">
                      <a:pos x="connsiteX1" y="connsiteY1"/>
                    </a:cxn>
                    <a:cxn ang="0">
                      <a:pos x="connsiteX2" y="connsiteY2"/>
                    </a:cxn>
                    <a:cxn ang="0">
                      <a:pos x="connsiteX3" y="connsiteY3"/>
                    </a:cxn>
                  </a:cxnLst>
                  <a:rect l="l" t="t" r="r" b="b"/>
                  <a:pathLst>
                    <a:path w="495969" h="1049255">
                      <a:moveTo>
                        <a:pt x="95257" y="1049255"/>
                      </a:moveTo>
                      <a:cubicBezTo>
                        <a:pt x="6676" y="723357"/>
                        <a:pt x="-121664" y="317947"/>
                        <a:pt x="250929" y="0"/>
                      </a:cubicBezTo>
                      <a:cubicBezTo>
                        <a:pt x="612920" y="328549"/>
                        <a:pt x="489882" y="781667"/>
                        <a:pt x="406601" y="1049255"/>
                      </a:cubicBezTo>
                      <a:lnTo>
                        <a:pt x="95257" y="104925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p>
              </p:txBody>
            </p:sp>
            <p:sp>
              <p:nvSpPr>
                <p:cNvPr id="22" name="자유형: 도형 21">
                  <a:extLst>
                    <a:ext uri="{FF2B5EF4-FFF2-40B4-BE49-F238E27FC236}">
                      <a16:creationId xmlns:a16="http://schemas.microsoft.com/office/drawing/2014/main" xmlns="" id="{56F15390-B3DB-4D76-834D-291CE0D12AD3}"/>
                    </a:ext>
                  </a:extLst>
                </p:cNvPr>
                <p:cNvSpPr/>
                <p:nvPr userDrawn="1"/>
              </p:nvSpPr>
              <p:spPr>
                <a:xfrm>
                  <a:off x="5939427" y="102551"/>
                  <a:ext cx="364003" cy="92935"/>
                </a:xfrm>
                <a:custGeom>
                  <a:avLst/>
                  <a:gdLst>
                    <a:gd name="connsiteX0" fmla="*/ 0 w 364003"/>
                    <a:gd name="connsiteY0" fmla="*/ 0 h 92935"/>
                    <a:gd name="connsiteX1" fmla="*/ 364003 w 364003"/>
                    <a:gd name="connsiteY1" fmla="*/ 0 h 92935"/>
                    <a:gd name="connsiteX2" fmla="*/ 336518 w 364003"/>
                    <a:gd name="connsiteY2" fmla="*/ 92935 h 92935"/>
                    <a:gd name="connsiteX3" fmla="*/ 25174 w 364003"/>
                    <a:gd name="connsiteY3" fmla="*/ 92935 h 92935"/>
                  </a:gdLst>
                  <a:ahLst/>
                  <a:cxnLst>
                    <a:cxn ang="0">
                      <a:pos x="connsiteX0" y="connsiteY0"/>
                    </a:cxn>
                    <a:cxn ang="0">
                      <a:pos x="connsiteX1" y="connsiteY1"/>
                    </a:cxn>
                    <a:cxn ang="0">
                      <a:pos x="connsiteX2" y="connsiteY2"/>
                    </a:cxn>
                    <a:cxn ang="0">
                      <a:pos x="connsiteX3" y="connsiteY3"/>
                    </a:cxn>
                  </a:cxnLst>
                  <a:rect l="l" t="t" r="r" b="b"/>
                  <a:pathLst>
                    <a:path w="364003" h="92935">
                      <a:moveTo>
                        <a:pt x="0" y="0"/>
                      </a:moveTo>
                      <a:lnTo>
                        <a:pt x="364003" y="0"/>
                      </a:lnTo>
                      <a:lnTo>
                        <a:pt x="336518" y="92935"/>
                      </a:lnTo>
                      <a:lnTo>
                        <a:pt x="25174" y="92935"/>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23" name="자유형: 도형 22">
                  <a:extLst>
                    <a:ext uri="{FF2B5EF4-FFF2-40B4-BE49-F238E27FC236}">
                      <a16:creationId xmlns:a16="http://schemas.microsoft.com/office/drawing/2014/main" xmlns="" id="{3BA87288-70D8-4753-8DAA-8CA1C332EF6C}"/>
                    </a:ext>
                  </a:extLst>
                </p:cNvPr>
                <p:cNvSpPr/>
                <p:nvPr userDrawn="1"/>
              </p:nvSpPr>
              <p:spPr>
                <a:xfrm>
                  <a:off x="5893989" y="-857099"/>
                  <a:ext cx="444279" cy="350537"/>
                </a:xfrm>
                <a:custGeom>
                  <a:avLst/>
                  <a:gdLst>
                    <a:gd name="connsiteX0" fmla="*/ 227272 w 444279"/>
                    <a:gd name="connsiteY0" fmla="*/ 0 h 350537"/>
                    <a:gd name="connsiteX1" fmla="*/ 440556 w 444279"/>
                    <a:gd name="connsiteY1" fmla="*/ 335046 h 350537"/>
                    <a:gd name="connsiteX2" fmla="*/ 444279 w 444279"/>
                    <a:gd name="connsiteY2" fmla="*/ 350537 h 350537"/>
                    <a:gd name="connsiteX3" fmla="*/ 0 w 444279"/>
                    <a:gd name="connsiteY3" fmla="*/ 350537 h 350537"/>
                    <a:gd name="connsiteX4" fmla="*/ 8223 w 444279"/>
                    <a:gd name="connsiteY4" fmla="*/ 318604 h 350537"/>
                    <a:gd name="connsiteX5" fmla="*/ 227272 w 444279"/>
                    <a:gd name="connsiteY5" fmla="*/ 0 h 35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279" h="350537">
                      <a:moveTo>
                        <a:pt x="227272" y="0"/>
                      </a:moveTo>
                      <a:cubicBezTo>
                        <a:pt x="340394" y="102672"/>
                        <a:pt x="406151" y="217508"/>
                        <a:pt x="440556" y="335046"/>
                      </a:cubicBezTo>
                      <a:lnTo>
                        <a:pt x="444279" y="350537"/>
                      </a:lnTo>
                      <a:lnTo>
                        <a:pt x="0" y="350537"/>
                      </a:lnTo>
                      <a:lnTo>
                        <a:pt x="8223" y="318604"/>
                      </a:lnTo>
                      <a:cubicBezTo>
                        <a:pt x="43321" y="207258"/>
                        <a:pt x="110837" y="99358"/>
                        <a:pt x="2272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sp>
            <p:nvSpPr>
              <p:cNvPr id="17" name="타원 16">
                <a:extLst>
                  <a:ext uri="{FF2B5EF4-FFF2-40B4-BE49-F238E27FC236}">
                    <a16:creationId xmlns:a16="http://schemas.microsoft.com/office/drawing/2014/main" xmlns="" id="{AD475AD4-CA04-4B61-9BB4-408BA6A11E05}"/>
                  </a:ext>
                </a:extLst>
              </p:cNvPr>
              <p:cNvSpPr/>
              <p:nvPr userDrawn="1"/>
            </p:nvSpPr>
            <p:spPr>
              <a:xfrm>
                <a:off x="5535216" y="-351600"/>
                <a:ext cx="180000" cy="180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8" name="직사각형 17">
                <a:extLst>
                  <a:ext uri="{FF2B5EF4-FFF2-40B4-BE49-F238E27FC236}">
                    <a16:creationId xmlns:a16="http://schemas.microsoft.com/office/drawing/2014/main" xmlns="" id="{1B106404-A3F8-4193-8435-FA430BEB5473}"/>
                  </a:ext>
                </a:extLst>
              </p:cNvPr>
              <p:cNvSpPr/>
              <p:nvPr userDrawn="1"/>
            </p:nvSpPr>
            <p:spPr>
              <a:xfrm flipH="1">
                <a:off x="5614416" y="6445"/>
                <a:ext cx="21600" cy="43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9" name="자유형: 도형 18">
                <a:extLst>
                  <a:ext uri="{FF2B5EF4-FFF2-40B4-BE49-F238E27FC236}">
                    <a16:creationId xmlns:a16="http://schemas.microsoft.com/office/drawing/2014/main" xmlns="" id="{9408417A-6F35-4CB8-93DD-4FB5074FE702}"/>
                  </a:ext>
                </a:extLst>
              </p:cNvPr>
              <p:cNvSpPr/>
              <p:nvPr userDrawn="1"/>
            </p:nvSpPr>
            <p:spPr>
              <a:xfrm>
                <a:off x="5304862" y="-1556"/>
                <a:ext cx="143653" cy="453224"/>
              </a:xfrm>
              <a:custGeom>
                <a:avLst/>
                <a:gdLst>
                  <a:gd name="connsiteX0" fmla="*/ 71561 w 116619"/>
                  <a:gd name="connsiteY0" fmla="*/ 0 h 453224"/>
                  <a:gd name="connsiteX1" fmla="*/ 116619 w 116619"/>
                  <a:gd name="connsiteY1" fmla="*/ 145774 h 453224"/>
                  <a:gd name="connsiteX2" fmla="*/ 0 w 116619"/>
                  <a:gd name="connsiteY2" fmla="*/ 453224 h 453224"/>
                  <a:gd name="connsiteX3" fmla="*/ 71561 w 116619"/>
                  <a:gd name="connsiteY3" fmla="*/ 0 h 453224"/>
                  <a:gd name="connsiteX0" fmla="*/ 78782 w 123840"/>
                  <a:gd name="connsiteY0" fmla="*/ 0 h 453224"/>
                  <a:gd name="connsiteX1" fmla="*/ 123840 w 123840"/>
                  <a:gd name="connsiteY1" fmla="*/ 145774 h 453224"/>
                  <a:gd name="connsiteX2" fmla="*/ 7221 w 123840"/>
                  <a:gd name="connsiteY2" fmla="*/ 453224 h 453224"/>
                  <a:gd name="connsiteX3" fmla="*/ 78782 w 123840"/>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5845 w 140903"/>
                  <a:gd name="connsiteY0" fmla="*/ 0 h 453224"/>
                  <a:gd name="connsiteX1" fmla="*/ 140903 w 140903"/>
                  <a:gd name="connsiteY1" fmla="*/ 145774 h 453224"/>
                  <a:gd name="connsiteX2" fmla="*/ 24284 w 140903"/>
                  <a:gd name="connsiteY2" fmla="*/ 453224 h 453224"/>
                  <a:gd name="connsiteX3" fmla="*/ 95845 w 140903"/>
                  <a:gd name="connsiteY3" fmla="*/ 0 h 453224"/>
                  <a:gd name="connsiteX0" fmla="*/ 98595 w 143653"/>
                  <a:gd name="connsiteY0" fmla="*/ 0 h 453224"/>
                  <a:gd name="connsiteX1" fmla="*/ 143653 w 143653"/>
                  <a:gd name="connsiteY1" fmla="*/ 145774 h 453224"/>
                  <a:gd name="connsiteX2" fmla="*/ 27034 w 143653"/>
                  <a:gd name="connsiteY2" fmla="*/ 453224 h 453224"/>
                  <a:gd name="connsiteX3" fmla="*/ 98595 w 143653"/>
                  <a:gd name="connsiteY3" fmla="*/ 0 h 453224"/>
                </a:gdLst>
                <a:ahLst/>
                <a:cxnLst>
                  <a:cxn ang="0">
                    <a:pos x="connsiteX0" y="connsiteY0"/>
                  </a:cxn>
                  <a:cxn ang="0">
                    <a:pos x="connsiteX1" y="connsiteY1"/>
                  </a:cxn>
                  <a:cxn ang="0">
                    <a:pos x="connsiteX2" y="connsiteY2"/>
                  </a:cxn>
                  <a:cxn ang="0">
                    <a:pos x="connsiteX3" y="connsiteY3"/>
                  </a:cxn>
                </a:cxnLst>
                <a:rect l="l" t="t" r="r" b="b"/>
                <a:pathLst>
                  <a:path w="143653" h="453224">
                    <a:moveTo>
                      <a:pt x="98595" y="0"/>
                    </a:moveTo>
                    <a:lnTo>
                      <a:pt x="143653" y="145774"/>
                    </a:lnTo>
                    <a:cubicBezTo>
                      <a:pt x="38518" y="232356"/>
                      <a:pt x="50005" y="387847"/>
                      <a:pt x="27034" y="453224"/>
                    </a:cubicBezTo>
                    <a:cubicBezTo>
                      <a:pt x="5831" y="365759"/>
                      <a:pt x="-47179" y="100716"/>
                      <a:pt x="9859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20" name="자유형: 도형 19">
                <a:extLst>
                  <a:ext uri="{FF2B5EF4-FFF2-40B4-BE49-F238E27FC236}">
                    <a16:creationId xmlns:a16="http://schemas.microsoft.com/office/drawing/2014/main" xmlns="" id="{3058858D-8ACE-40F2-B778-D2BFBF4553F3}"/>
                  </a:ext>
                </a:extLst>
              </p:cNvPr>
              <p:cNvSpPr/>
              <p:nvPr userDrawn="1"/>
            </p:nvSpPr>
            <p:spPr>
              <a:xfrm flipH="1">
                <a:off x="5807099" y="-1556"/>
                <a:ext cx="143653" cy="453224"/>
              </a:xfrm>
              <a:custGeom>
                <a:avLst/>
                <a:gdLst>
                  <a:gd name="connsiteX0" fmla="*/ 71561 w 116619"/>
                  <a:gd name="connsiteY0" fmla="*/ 0 h 453224"/>
                  <a:gd name="connsiteX1" fmla="*/ 116619 w 116619"/>
                  <a:gd name="connsiteY1" fmla="*/ 145774 h 453224"/>
                  <a:gd name="connsiteX2" fmla="*/ 0 w 116619"/>
                  <a:gd name="connsiteY2" fmla="*/ 453224 h 453224"/>
                  <a:gd name="connsiteX3" fmla="*/ 71561 w 116619"/>
                  <a:gd name="connsiteY3" fmla="*/ 0 h 453224"/>
                  <a:gd name="connsiteX0" fmla="*/ 78782 w 123840"/>
                  <a:gd name="connsiteY0" fmla="*/ 0 h 453224"/>
                  <a:gd name="connsiteX1" fmla="*/ 123840 w 123840"/>
                  <a:gd name="connsiteY1" fmla="*/ 145774 h 453224"/>
                  <a:gd name="connsiteX2" fmla="*/ 7221 w 123840"/>
                  <a:gd name="connsiteY2" fmla="*/ 453224 h 453224"/>
                  <a:gd name="connsiteX3" fmla="*/ 78782 w 123840"/>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5845 w 140903"/>
                  <a:gd name="connsiteY0" fmla="*/ 0 h 453224"/>
                  <a:gd name="connsiteX1" fmla="*/ 140903 w 140903"/>
                  <a:gd name="connsiteY1" fmla="*/ 145774 h 453224"/>
                  <a:gd name="connsiteX2" fmla="*/ 24284 w 140903"/>
                  <a:gd name="connsiteY2" fmla="*/ 453224 h 453224"/>
                  <a:gd name="connsiteX3" fmla="*/ 95845 w 140903"/>
                  <a:gd name="connsiteY3" fmla="*/ 0 h 453224"/>
                  <a:gd name="connsiteX0" fmla="*/ 98595 w 143653"/>
                  <a:gd name="connsiteY0" fmla="*/ 0 h 453224"/>
                  <a:gd name="connsiteX1" fmla="*/ 143653 w 143653"/>
                  <a:gd name="connsiteY1" fmla="*/ 145774 h 453224"/>
                  <a:gd name="connsiteX2" fmla="*/ 27034 w 143653"/>
                  <a:gd name="connsiteY2" fmla="*/ 453224 h 453224"/>
                  <a:gd name="connsiteX3" fmla="*/ 98595 w 143653"/>
                  <a:gd name="connsiteY3" fmla="*/ 0 h 453224"/>
                </a:gdLst>
                <a:ahLst/>
                <a:cxnLst>
                  <a:cxn ang="0">
                    <a:pos x="connsiteX0" y="connsiteY0"/>
                  </a:cxn>
                  <a:cxn ang="0">
                    <a:pos x="connsiteX1" y="connsiteY1"/>
                  </a:cxn>
                  <a:cxn ang="0">
                    <a:pos x="connsiteX2" y="connsiteY2"/>
                  </a:cxn>
                  <a:cxn ang="0">
                    <a:pos x="connsiteX3" y="connsiteY3"/>
                  </a:cxn>
                </a:cxnLst>
                <a:rect l="l" t="t" r="r" b="b"/>
                <a:pathLst>
                  <a:path w="143653" h="453224">
                    <a:moveTo>
                      <a:pt x="98595" y="0"/>
                    </a:moveTo>
                    <a:lnTo>
                      <a:pt x="143653" y="145774"/>
                    </a:lnTo>
                    <a:cubicBezTo>
                      <a:pt x="38518" y="232356"/>
                      <a:pt x="50005" y="387847"/>
                      <a:pt x="27034" y="453224"/>
                    </a:cubicBezTo>
                    <a:cubicBezTo>
                      <a:pt x="5831" y="365759"/>
                      <a:pt x="-47179" y="100716"/>
                      <a:pt x="9859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grpSp>
      <p:sp>
        <p:nvSpPr>
          <p:cNvPr id="12" name="Frame 11"/>
          <p:cNvSpPr/>
          <p:nvPr userDrawn="1"/>
        </p:nvSpPr>
        <p:spPr>
          <a:xfrm>
            <a:off x="188640" y="339502"/>
            <a:ext cx="6480720" cy="4464496"/>
          </a:xfrm>
          <a:prstGeom prst="frame">
            <a:avLst>
              <a:gd name="adj1" fmla="val 123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solidFill>
                <a:schemeClr val="tx1"/>
              </a:solidFill>
            </a:endParaRPr>
          </a:p>
        </p:txBody>
      </p:sp>
    </p:spTree>
    <p:extLst>
      <p:ext uri="{BB962C8B-B14F-4D97-AF65-F5344CB8AC3E}">
        <p14:creationId xmlns:p14="http://schemas.microsoft.com/office/powerpoint/2010/main" val="2340375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Hello Slide Layout">
    <p:spTree>
      <p:nvGrpSpPr>
        <p:cNvPr id="1" name=""/>
        <p:cNvGrpSpPr/>
        <p:nvPr/>
      </p:nvGrpSpPr>
      <p:grpSpPr>
        <a:xfrm>
          <a:off x="0" y="0"/>
          <a:ext cx="0" cy="0"/>
          <a:chOff x="0" y="0"/>
          <a:chExt cx="0" cy="0"/>
        </a:xfrm>
      </p:grpSpPr>
      <p:sp>
        <p:nvSpPr>
          <p:cNvPr id="4" name="Rectangle 3"/>
          <p:cNvSpPr/>
          <p:nvPr userDrawn="1"/>
        </p:nvSpPr>
        <p:spPr>
          <a:xfrm>
            <a:off x="0" y="0"/>
            <a:ext cx="6858000" cy="1347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nvGrpSpPr>
          <p:cNvPr id="2" name="그룹 1">
            <a:extLst>
              <a:ext uri="{FF2B5EF4-FFF2-40B4-BE49-F238E27FC236}">
                <a16:creationId xmlns:a16="http://schemas.microsoft.com/office/drawing/2014/main" xmlns="" id="{523EB7A4-0598-4887-ACB7-E8220F8DDFED}"/>
              </a:ext>
            </a:extLst>
          </p:cNvPr>
          <p:cNvGrpSpPr/>
          <p:nvPr userDrawn="1"/>
        </p:nvGrpSpPr>
        <p:grpSpPr>
          <a:xfrm>
            <a:off x="1427034" y="232357"/>
            <a:ext cx="4215044" cy="4638441"/>
            <a:chOff x="1902711" y="497586"/>
            <a:chExt cx="5620059" cy="4638441"/>
          </a:xfrm>
        </p:grpSpPr>
        <p:grpSp>
          <p:nvGrpSpPr>
            <p:cNvPr id="53" name="그룹 52">
              <a:extLst>
                <a:ext uri="{FF2B5EF4-FFF2-40B4-BE49-F238E27FC236}">
                  <a16:creationId xmlns:a16="http://schemas.microsoft.com/office/drawing/2014/main" xmlns="" id="{C4167999-582F-4DE1-8524-427663DA86EB}"/>
                </a:ext>
              </a:extLst>
            </p:cNvPr>
            <p:cNvGrpSpPr/>
            <p:nvPr userDrawn="1"/>
          </p:nvGrpSpPr>
          <p:grpSpPr>
            <a:xfrm>
              <a:off x="1902711" y="1537517"/>
              <a:ext cx="5620059" cy="3598510"/>
              <a:chOff x="2401342" y="248706"/>
              <a:chExt cx="5620059" cy="3598510"/>
            </a:xfrm>
            <a:solidFill>
              <a:schemeClr val="bg1"/>
            </a:solidFill>
          </p:grpSpPr>
          <p:sp>
            <p:nvSpPr>
              <p:cNvPr id="54" name="Oval 11">
                <a:extLst>
                  <a:ext uri="{FF2B5EF4-FFF2-40B4-BE49-F238E27FC236}">
                    <a16:creationId xmlns:a16="http://schemas.microsoft.com/office/drawing/2014/main" xmlns="" id="{36E509A3-52CE-4453-9564-E704D9C6F3F0}"/>
                  </a:ext>
                </a:extLst>
              </p:cNvPr>
              <p:cNvSpPr/>
              <p:nvPr userDrawn="1"/>
            </p:nvSpPr>
            <p:spPr>
              <a:xfrm>
                <a:off x="4283968" y="941198"/>
                <a:ext cx="956850" cy="9568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55" name="Oval 11">
                <a:extLst>
                  <a:ext uri="{FF2B5EF4-FFF2-40B4-BE49-F238E27FC236}">
                    <a16:creationId xmlns:a16="http://schemas.microsoft.com/office/drawing/2014/main" xmlns="" id="{D8641ACF-24EC-4119-AF47-45C5E6B69718}"/>
                  </a:ext>
                </a:extLst>
              </p:cNvPr>
              <p:cNvSpPr/>
              <p:nvPr userDrawn="1"/>
            </p:nvSpPr>
            <p:spPr>
              <a:xfrm>
                <a:off x="4080672" y="1386488"/>
                <a:ext cx="491180" cy="4911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56" name="Oval 11">
                <a:extLst>
                  <a:ext uri="{FF2B5EF4-FFF2-40B4-BE49-F238E27FC236}">
                    <a16:creationId xmlns:a16="http://schemas.microsoft.com/office/drawing/2014/main" xmlns="" id="{3873CDEC-688A-4EE6-8974-D80E43FF9273}"/>
                  </a:ext>
                </a:extLst>
              </p:cNvPr>
              <p:cNvSpPr/>
              <p:nvPr userDrawn="1"/>
            </p:nvSpPr>
            <p:spPr>
              <a:xfrm>
                <a:off x="3485352" y="1717923"/>
                <a:ext cx="1190640" cy="11906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57" name="Oval 11">
                <a:extLst>
                  <a:ext uri="{FF2B5EF4-FFF2-40B4-BE49-F238E27FC236}">
                    <a16:creationId xmlns:a16="http://schemas.microsoft.com/office/drawing/2014/main" xmlns="" id="{B93DE707-F71B-42F6-A0EB-DFC85BA873B2}"/>
                  </a:ext>
                </a:extLst>
              </p:cNvPr>
              <p:cNvSpPr/>
              <p:nvPr userDrawn="1"/>
            </p:nvSpPr>
            <p:spPr>
              <a:xfrm>
                <a:off x="2886827" y="1894030"/>
                <a:ext cx="1190640" cy="11906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58" name="Oval 11">
                <a:extLst>
                  <a:ext uri="{FF2B5EF4-FFF2-40B4-BE49-F238E27FC236}">
                    <a16:creationId xmlns:a16="http://schemas.microsoft.com/office/drawing/2014/main" xmlns="" id="{3A7AC84B-9DE8-4557-8141-47C15EEBD952}"/>
                  </a:ext>
                </a:extLst>
              </p:cNvPr>
              <p:cNvSpPr/>
              <p:nvPr userDrawn="1"/>
            </p:nvSpPr>
            <p:spPr>
              <a:xfrm>
                <a:off x="2401342" y="2516235"/>
                <a:ext cx="784747" cy="7847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59" name="Oval 11">
                <a:extLst>
                  <a:ext uri="{FF2B5EF4-FFF2-40B4-BE49-F238E27FC236}">
                    <a16:creationId xmlns:a16="http://schemas.microsoft.com/office/drawing/2014/main" xmlns="" id="{F200C86F-3147-4417-909C-8AA712602B15}"/>
                  </a:ext>
                </a:extLst>
              </p:cNvPr>
              <p:cNvSpPr/>
              <p:nvPr userDrawn="1"/>
            </p:nvSpPr>
            <p:spPr>
              <a:xfrm>
                <a:off x="3017096" y="2797485"/>
                <a:ext cx="784747" cy="7847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60" name="Oval 11">
                <a:extLst>
                  <a:ext uri="{FF2B5EF4-FFF2-40B4-BE49-F238E27FC236}">
                    <a16:creationId xmlns:a16="http://schemas.microsoft.com/office/drawing/2014/main" xmlns="" id="{C19D843C-2344-43CD-A232-FDCAF8F43CA5}"/>
                  </a:ext>
                </a:extLst>
              </p:cNvPr>
              <p:cNvSpPr/>
              <p:nvPr userDrawn="1"/>
            </p:nvSpPr>
            <p:spPr>
              <a:xfrm>
                <a:off x="3562974" y="2003019"/>
                <a:ext cx="1844197" cy="184419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61" name="Oval 11">
                <a:extLst>
                  <a:ext uri="{FF2B5EF4-FFF2-40B4-BE49-F238E27FC236}">
                    <a16:creationId xmlns:a16="http://schemas.microsoft.com/office/drawing/2014/main" xmlns="" id="{1D594D95-F75F-4683-A364-E7EFD943F93B}"/>
                  </a:ext>
                </a:extLst>
              </p:cNvPr>
              <p:cNvSpPr/>
              <p:nvPr userDrawn="1"/>
            </p:nvSpPr>
            <p:spPr>
              <a:xfrm>
                <a:off x="4999309" y="3011131"/>
                <a:ext cx="784747" cy="7847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62" name="Oval 11">
                <a:extLst>
                  <a:ext uri="{FF2B5EF4-FFF2-40B4-BE49-F238E27FC236}">
                    <a16:creationId xmlns:a16="http://schemas.microsoft.com/office/drawing/2014/main" xmlns="" id="{95DD39E7-93D6-494C-A36E-247288990A90}"/>
                  </a:ext>
                </a:extLst>
              </p:cNvPr>
              <p:cNvSpPr/>
              <p:nvPr userDrawn="1"/>
            </p:nvSpPr>
            <p:spPr>
              <a:xfrm>
                <a:off x="5653222" y="2981733"/>
                <a:ext cx="784747" cy="7847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63" name="Oval 11">
                <a:extLst>
                  <a:ext uri="{FF2B5EF4-FFF2-40B4-BE49-F238E27FC236}">
                    <a16:creationId xmlns:a16="http://schemas.microsoft.com/office/drawing/2014/main" xmlns="" id="{0724B3EB-D2BA-46AD-9B24-8F61182FFCCE}"/>
                  </a:ext>
                </a:extLst>
              </p:cNvPr>
              <p:cNvSpPr/>
              <p:nvPr userDrawn="1"/>
            </p:nvSpPr>
            <p:spPr>
              <a:xfrm>
                <a:off x="6035666" y="2445747"/>
                <a:ext cx="1363186" cy="13631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64" name="Oval 11">
                <a:extLst>
                  <a:ext uri="{FF2B5EF4-FFF2-40B4-BE49-F238E27FC236}">
                    <a16:creationId xmlns:a16="http://schemas.microsoft.com/office/drawing/2014/main" xmlns="" id="{BDBBA2C7-3C34-4968-B283-7486C3E66CD2}"/>
                  </a:ext>
                </a:extLst>
              </p:cNvPr>
              <p:cNvSpPr/>
              <p:nvPr userDrawn="1"/>
            </p:nvSpPr>
            <p:spPr>
              <a:xfrm>
                <a:off x="7037784" y="2729409"/>
                <a:ext cx="784747" cy="7847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65" name="Oval 11">
                <a:extLst>
                  <a:ext uri="{FF2B5EF4-FFF2-40B4-BE49-F238E27FC236}">
                    <a16:creationId xmlns:a16="http://schemas.microsoft.com/office/drawing/2014/main" xmlns="" id="{1D3596EF-83B2-4D77-9900-8FBA5EF934B2}"/>
                  </a:ext>
                </a:extLst>
              </p:cNvPr>
              <p:cNvSpPr/>
              <p:nvPr userDrawn="1"/>
            </p:nvSpPr>
            <p:spPr>
              <a:xfrm>
                <a:off x="6658215" y="1725625"/>
                <a:ext cx="1363186" cy="13631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66" name="Oval 11">
                <a:extLst>
                  <a:ext uri="{FF2B5EF4-FFF2-40B4-BE49-F238E27FC236}">
                    <a16:creationId xmlns:a16="http://schemas.microsoft.com/office/drawing/2014/main" xmlns="" id="{478452D7-D34C-4072-B618-5EA4D20571B3}"/>
                  </a:ext>
                </a:extLst>
              </p:cNvPr>
              <p:cNvSpPr/>
              <p:nvPr userDrawn="1"/>
            </p:nvSpPr>
            <p:spPr>
              <a:xfrm>
                <a:off x="4702059" y="880592"/>
                <a:ext cx="1040194" cy="10401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67" name="Oval 11">
                <a:extLst>
                  <a:ext uri="{FF2B5EF4-FFF2-40B4-BE49-F238E27FC236}">
                    <a16:creationId xmlns:a16="http://schemas.microsoft.com/office/drawing/2014/main" xmlns="" id="{B67A8B79-3441-4CEE-82A3-001ECBD4DD6C}"/>
                  </a:ext>
                </a:extLst>
              </p:cNvPr>
              <p:cNvSpPr/>
              <p:nvPr userDrawn="1"/>
            </p:nvSpPr>
            <p:spPr>
              <a:xfrm>
                <a:off x="5200227" y="1153449"/>
                <a:ext cx="1040194" cy="10401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68" name="Oval 11">
                <a:extLst>
                  <a:ext uri="{FF2B5EF4-FFF2-40B4-BE49-F238E27FC236}">
                    <a16:creationId xmlns:a16="http://schemas.microsoft.com/office/drawing/2014/main" xmlns="" id="{39EC19EA-7198-4F0B-A95B-49D0CF19C8F2}"/>
                  </a:ext>
                </a:extLst>
              </p:cNvPr>
              <p:cNvSpPr/>
              <p:nvPr userDrawn="1"/>
            </p:nvSpPr>
            <p:spPr>
              <a:xfrm>
                <a:off x="5945245" y="1484448"/>
                <a:ext cx="701108" cy="7011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69" name="Oval 11">
                <a:extLst>
                  <a:ext uri="{FF2B5EF4-FFF2-40B4-BE49-F238E27FC236}">
                    <a16:creationId xmlns:a16="http://schemas.microsoft.com/office/drawing/2014/main" xmlns="" id="{6F4820F4-E538-4700-880A-FA8685A41A3B}"/>
                  </a:ext>
                </a:extLst>
              </p:cNvPr>
              <p:cNvSpPr/>
              <p:nvPr userDrawn="1"/>
            </p:nvSpPr>
            <p:spPr>
              <a:xfrm>
                <a:off x="6121822" y="1792219"/>
                <a:ext cx="1040194" cy="10401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70" name="Oval 11">
                <a:extLst>
                  <a:ext uri="{FF2B5EF4-FFF2-40B4-BE49-F238E27FC236}">
                    <a16:creationId xmlns:a16="http://schemas.microsoft.com/office/drawing/2014/main" xmlns="" id="{413F6B1E-425D-4873-9467-3AC4066BB2ED}"/>
                  </a:ext>
                </a:extLst>
              </p:cNvPr>
              <p:cNvSpPr/>
              <p:nvPr userDrawn="1"/>
            </p:nvSpPr>
            <p:spPr>
              <a:xfrm>
                <a:off x="4251327" y="1369850"/>
                <a:ext cx="2136016" cy="2136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71" name="사다리꼴 70">
                <a:extLst>
                  <a:ext uri="{FF2B5EF4-FFF2-40B4-BE49-F238E27FC236}">
                    <a16:creationId xmlns:a16="http://schemas.microsoft.com/office/drawing/2014/main" xmlns="" id="{B0CB0B17-591E-4DAC-A92C-EBD6A95CAE9D}"/>
                  </a:ext>
                </a:extLst>
              </p:cNvPr>
              <p:cNvSpPr/>
              <p:nvPr userDrawn="1"/>
            </p:nvSpPr>
            <p:spPr>
              <a:xfrm>
                <a:off x="4765704" y="248706"/>
                <a:ext cx="608632" cy="121615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grpSp>
          <p:nvGrpSpPr>
            <p:cNvPr id="72" name="그룹 71">
              <a:extLst>
                <a:ext uri="{FF2B5EF4-FFF2-40B4-BE49-F238E27FC236}">
                  <a16:creationId xmlns:a16="http://schemas.microsoft.com/office/drawing/2014/main" xmlns="" id="{0273FAE2-233C-451C-ABAD-157761C173D3}"/>
                </a:ext>
              </a:extLst>
            </p:cNvPr>
            <p:cNvGrpSpPr/>
            <p:nvPr userDrawn="1"/>
          </p:nvGrpSpPr>
          <p:grpSpPr>
            <a:xfrm>
              <a:off x="4249055" y="497586"/>
              <a:ext cx="645890" cy="1241591"/>
              <a:chOff x="5304862" y="-789923"/>
              <a:chExt cx="645890" cy="1241591"/>
            </a:xfrm>
          </p:grpSpPr>
          <p:grpSp>
            <p:nvGrpSpPr>
              <p:cNvPr id="73" name="그룹 72">
                <a:extLst>
                  <a:ext uri="{FF2B5EF4-FFF2-40B4-BE49-F238E27FC236}">
                    <a16:creationId xmlns:a16="http://schemas.microsoft.com/office/drawing/2014/main" xmlns="" id="{F294317C-D093-4716-BC39-F4EDB7B37133}"/>
                  </a:ext>
                </a:extLst>
              </p:cNvPr>
              <p:cNvGrpSpPr/>
              <p:nvPr userDrawn="1"/>
            </p:nvGrpSpPr>
            <p:grpSpPr>
              <a:xfrm>
                <a:off x="5377232" y="-789923"/>
                <a:ext cx="495969" cy="1052585"/>
                <a:chOff x="5868144" y="-857099"/>
                <a:chExt cx="495969" cy="1052585"/>
              </a:xfrm>
            </p:grpSpPr>
            <p:sp>
              <p:nvSpPr>
                <p:cNvPr id="78" name="이등변 삼각형 49">
                  <a:extLst>
                    <a:ext uri="{FF2B5EF4-FFF2-40B4-BE49-F238E27FC236}">
                      <a16:creationId xmlns:a16="http://schemas.microsoft.com/office/drawing/2014/main" xmlns="" id="{28122585-D90D-4D44-AC50-0A8C9106EF95}"/>
                    </a:ext>
                  </a:extLst>
                </p:cNvPr>
                <p:cNvSpPr/>
                <p:nvPr userDrawn="1"/>
              </p:nvSpPr>
              <p:spPr>
                <a:xfrm>
                  <a:off x="5868144" y="-853769"/>
                  <a:ext cx="495969" cy="1049255"/>
                </a:xfrm>
                <a:custGeom>
                  <a:avLst/>
                  <a:gdLst>
                    <a:gd name="connsiteX0" fmla="*/ 0 w 311344"/>
                    <a:gd name="connsiteY0" fmla="*/ 1049255 h 1049255"/>
                    <a:gd name="connsiteX1" fmla="*/ 155672 w 311344"/>
                    <a:gd name="connsiteY1" fmla="*/ 0 h 1049255"/>
                    <a:gd name="connsiteX2" fmla="*/ 311344 w 311344"/>
                    <a:gd name="connsiteY2" fmla="*/ 1049255 h 1049255"/>
                    <a:gd name="connsiteX3" fmla="*/ 0 w 311344"/>
                    <a:gd name="connsiteY3" fmla="*/ 1049255 h 1049255"/>
                    <a:gd name="connsiteX0" fmla="*/ 45684 w 357028"/>
                    <a:gd name="connsiteY0" fmla="*/ 1049255 h 1049255"/>
                    <a:gd name="connsiteX1" fmla="*/ 201356 w 357028"/>
                    <a:gd name="connsiteY1" fmla="*/ 0 h 1049255"/>
                    <a:gd name="connsiteX2" fmla="*/ 357028 w 357028"/>
                    <a:gd name="connsiteY2" fmla="*/ 1049255 h 1049255"/>
                    <a:gd name="connsiteX3" fmla="*/ 45684 w 357028"/>
                    <a:gd name="connsiteY3" fmla="*/ 1049255 h 1049255"/>
                    <a:gd name="connsiteX0" fmla="*/ 45684 w 416158"/>
                    <a:gd name="connsiteY0" fmla="*/ 1049255 h 1049255"/>
                    <a:gd name="connsiteX1" fmla="*/ 201356 w 416158"/>
                    <a:gd name="connsiteY1" fmla="*/ 0 h 1049255"/>
                    <a:gd name="connsiteX2" fmla="*/ 357028 w 416158"/>
                    <a:gd name="connsiteY2" fmla="*/ 1049255 h 1049255"/>
                    <a:gd name="connsiteX3" fmla="*/ 45684 w 416158"/>
                    <a:gd name="connsiteY3" fmla="*/ 1049255 h 1049255"/>
                    <a:gd name="connsiteX0" fmla="*/ 87161 w 457635"/>
                    <a:gd name="connsiteY0" fmla="*/ 1049255 h 1049255"/>
                    <a:gd name="connsiteX1" fmla="*/ 242833 w 457635"/>
                    <a:gd name="connsiteY1" fmla="*/ 0 h 1049255"/>
                    <a:gd name="connsiteX2" fmla="*/ 398505 w 457635"/>
                    <a:gd name="connsiteY2" fmla="*/ 1049255 h 1049255"/>
                    <a:gd name="connsiteX3" fmla="*/ 87161 w 457635"/>
                    <a:gd name="connsiteY3" fmla="*/ 1049255 h 1049255"/>
                    <a:gd name="connsiteX0" fmla="*/ 87161 w 500627"/>
                    <a:gd name="connsiteY0" fmla="*/ 1049255 h 1049255"/>
                    <a:gd name="connsiteX1" fmla="*/ 242833 w 500627"/>
                    <a:gd name="connsiteY1" fmla="*/ 0 h 1049255"/>
                    <a:gd name="connsiteX2" fmla="*/ 398505 w 500627"/>
                    <a:gd name="connsiteY2" fmla="*/ 1049255 h 1049255"/>
                    <a:gd name="connsiteX3" fmla="*/ 87161 w 500627"/>
                    <a:gd name="connsiteY3" fmla="*/ 1049255 h 1049255"/>
                    <a:gd name="connsiteX0" fmla="*/ 91187 w 504653"/>
                    <a:gd name="connsiteY0" fmla="*/ 1049255 h 1049255"/>
                    <a:gd name="connsiteX1" fmla="*/ 246859 w 504653"/>
                    <a:gd name="connsiteY1" fmla="*/ 0 h 1049255"/>
                    <a:gd name="connsiteX2" fmla="*/ 402531 w 504653"/>
                    <a:gd name="connsiteY2" fmla="*/ 1049255 h 1049255"/>
                    <a:gd name="connsiteX3" fmla="*/ 91187 w 504653"/>
                    <a:gd name="connsiteY3" fmla="*/ 1049255 h 1049255"/>
                    <a:gd name="connsiteX0" fmla="*/ 91187 w 500775"/>
                    <a:gd name="connsiteY0" fmla="*/ 1049255 h 1049255"/>
                    <a:gd name="connsiteX1" fmla="*/ 246859 w 500775"/>
                    <a:gd name="connsiteY1" fmla="*/ 0 h 1049255"/>
                    <a:gd name="connsiteX2" fmla="*/ 402531 w 500775"/>
                    <a:gd name="connsiteY2" fmla="*/ 1049255 h 1049255"/>
                    <a:gd name="connsiteX3" fmla="*/ 91187 w 500775"/>
                    <a:gd name="connsiteY3" fmla="*/ 1049255 h 1049255"/>
                    <a:gd name="connsiteX0" fmla="*/ 91187 w 484758"/>
                    <a:gd name="connsiteY0" fmla="*/ 1049255 h 1049255"/>
                    <a:gd name="connsiteX1" fmla="*/ 246859 w 484758"/>
                    <a:gd name="connsiteY1" fmla="*/ 0 h 1049255"/>
                    <a:gd name="connsiteX2" fmla="*/ 402531 w 484758"/>
                    <a:gd name="connsiteY2" fmla="*/ 1049255 h 1049255"/>
                    <a:gd name="connsiteX3" fmla="*/ 91187 w 484758"/>
                    <a:gd name="connsiteY3" fmla="*/ 1049255 h 1049255"/>
                    <a:gd name="connsiteX0" fmla="*/ 91187 w 488692"/>
                    <a:gd name="connsiteY0" fmla="*/ 1049255 h 1049255"/>
                    <a:gd name="connsiteX1" fmla="*/ 246859 w 488692"/>
                    <a:gd name="connsiteY1" fmla="*/ 0 h 1049255"/>
                    <a:gd name="connsiteX2" fmla="*/ 402531 w 488692"/>
                    <a:gd name="connsiteY2" fmla="*/ 1049255 h 1049255"/>
                    <a:gd name="connsiteX3" fmla="*/ 91187 w 488692"/>
                    <a:gd name="connsiteY3" fmla="*/ 1049255 h 1049255"/>
                    <a:gd name="connsiteX0" fmla="*/ 91187 w 492707"/>
                    <a:gd name="connsiteY0" fmla="*/ 1049255 h 1049255"/>
                    <a:gd name="connsiteX1" fmla="*/ 246859 w 492707"/>
                    <a:gd name="connsiteY1" fmla="*/ 0 h 1049255"/>
                    <a:gd name="connsiteX2" fmla="*/ 402531 w 492707"/>
                    <a:gd name="connsiteY2" fmla="*/ 1049255 h 1049255"/>
                    <a:gd name="connsiteX3" fmla="*/ 91187 w 492707"/>
                    <a:gd name="connsiteY3" fmla="*/ 1049255 h 1049255"/>
                    <a:gd name="connsiteX0" fmla="*/ 95257 w 496777"/>
                    <a:gd name="connsiteY0" fmla="*/ 1049255 h 1049255"/>
                    <a:gd name="connsiteX1" fmla="*/ 250929 w 496777"/>
                    <a:gd name="connsiteY1" fmla="*/ 0 h 1049255"/>
                    <a:gd name="connsiteX2" fmla="*/ 406601 w 496777"/>
                    <a:gd name="connsiteY2" fmla="*/ 1049255 h 1049255"/>
                    <a:gd name="connsiteX3" fmla="*/ 95257 w 496777"/>
                    <a:gd name="connsiteY3" fmla="*/ 1049255 h 1049255"/>
                    <a:gd name="connsiteX0" fmla="*/ 95257 w 485293"/>
                    <a:gd name="connsiteY0" fmla="*/ 1049255 h 1049255"/>
                    <a:gd name="connsiteX1" fmla="*/ 250929 w 485293"/>
                    <a:gd name="connsiteY1" fmla="*/ 0 h 1049255"/>
                    <a:gd name="connsiteX2" fmla="*/ 406601 w 485293"/>
                    <a:gd name="connsiteY2" fmla="*/ 1049255 h 1049255"/>
                    <a:gd name="connsiteX3" fmla="*/ 95257 w 485293"/>
                    <a:gd name="connsiteY3" fmla="*/ 1049255 h 1049255"/>
                    <a:gd name="connsiteX0" fmla="*/ 95257 w 494828"/>
                    <a:gd name="connsiteY0" fmla="*/ 1049255 h 1049255"/>
                    <a:gd name="connsiteX1" fmla="*/ 250929 w 494828"/>
                    <a:gd name="connsiteY1" fmla="*/ 0 h 1049255"/>
                    <a:gd name="connsiteX2" fmla="*/ 406601 w 494828"/>
                    <a:gd name="connsiteY2" fmla="*/ 1049255 h 1049255"/>
                    <a:gd name="connsiteX3" fmla="*/ 95257 w 494828"/>
                    <a:gd name="connsiteY3" fmla="*/ 1049255 h 1049255"/>
                    <a:gd name="connsiteX0" fmla="*/ 95257 w 493814"/>
                    <a:gd name="connsiteY0" fmla="*/ 1049255 h 1049255"/>
                    <a:gd name="connsiteX1" fmla="*/ 250929 w 493814"/>
                    <a:gd name="connsiteY1" fmla="*/ 0 h 1049255"/>
                    <a:gd name="connsiteX2" fmla="*/ 406601 w 493814"/>
                    <a:gd name="connsiteY2" fmla="*/ 1049255 h 1049255"/>
                    <a:gd name="connsiteX3" fmla="*/ 95257 w 493814"/>
                    <a:gd name="connsiteY3" fmla="*/ 1049255 h 1049255"/>
                    <a:gd name="connsiteX0" fmla="*/ 95257 w 496864"/>
                    <a:gd name="connsiteY0" fmla="*/ 1049255 h 1049255"/>
                    <a:gd name="connsiteX1" fmla="*/ 250929 w 496864"/>
                    <a:gd name="connsiteY1" fmla="*/ 0 h 1049255"/>
                    <a:gd name="connsiteX2" fmla="*/ 406601 w 496864"/>
                    <a:gd name="connsiteY2" fmla="*/ 1049255 h 1049255"/>
                    <a:gd name="connsiteX3" fmla="*/ 95257 w 496864"/>
                    <a:gd name="connsiteY3" fmla="*/ 1049255 h 1049255"/>
                    <a:gd name="connsiteX0" fmla="*/ 95257 w 497887"/>
                    <a:gd name="connsiteY0" fmla="*/ 1049255 h 1049255"/>
                    <a:gd name="connsiteX1" fmla="*/ 250929 w 497887"/>
                    <a:gd name="connsiteY1" fmla="*/ 0 h 1049255"/>
                    <a:gd name="connsiteX2" fmla="*/ 406601 w 497887"/>
                    <a:gd name="connsiteY2" fmla="*/ 1049255 h 1049255"/>
                    <a:gd name="connsiteX3" fmla="*/ 95257 w 497887"/>
                    <a:gd name="connsiteY3" fmla="*/ 1049255 h 1049255"/>
                    <a:gd name="connsiteX0" fmla="*/ 95257 w 495969"/>
                    <a:gd name="connsiteY0" fmla="*/ 1049255 h 1049255"/>
                    <a:gd name="connsiteX1" fmla="*/ 250929 w 495969"/>
                    <a:gd name="connsiteY1" fmla="*/ 0 h 1049255"/>
                    <a:gd name="connsiteX2" fmla="*/ 406601 w 495969"/>
                    <a:gd name="connsiteY2" fmla="*/ 1049255 h 1049255"/>
                    <a:gd name="connsiteX3" fmla="*/ 95257 w 495969"/>
                    <a:gd name="connsiteY3" fmla="*/ 1049255 h 1049255"/>
                  </a:gdLst>
                  <a:ahLst/>
                  <a:cxnLst>
                    <a:cxn ang="0">
                      <a:pos x="connsiteX0" y="connsiteY0"/>
                    </a:cxn>
                    <a:cxn ang="0">
                      <a:pos x="connsiteX1" y="connsiteY1"/>
                    </a:cxn>
                    <a:cxn ang="0">
                      <a:pos x="connsiteX2" y="connsiteY2"/>
                    </a:cxn>
                    <a:cxn ang="0">
                      <a:pos x="connsiteX3" y="connsiteY3"/>
                    </a:cxn>
                  </a:cxnLst>
                  <a:rect l="l" t="t" r="r" b="b"/>
                  <a:pathLst>
                    <a:path w="495969" h="1049255">
                      <a:moveTo>
                        <a:pt x="95257" y="1049255"/>
                      </a:moveTo>
                      <a:cubicBezTo>
                        <a:pt x="6676" y="723357"/>
                        <a:pt x="-121664" y="317947"/>
                        <a:pt x="250929" y="0"/>
                      </a:cubicBezTo>
                      <a:cubicBezTo>
                        <a:pt x="612920" y="328549"/>
                        <a:pt x="489882" y="781667"/>
                        <a:pt x="406601" y="1049255"/>
                      </a:cubicBezTo>
                      <a:lnTo>
                        <a:pt x="95257" y="104925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79" name="자유형: 도형 78">
                  <a:extLst>
                    <a:ext uri="{FF2B5EF4-FFF2-40B4-BE49-F238E27FC236}">
                      <a16:creationId xmlns:a16="http://schemas.microsoft.com/office/drawing/2014/main" xmlns="" id="{CA4A1B48-5DCF-4240-B908-5565A0B620C1}"/>
                    </a:ext>
                  </a:extLst>
                </p:cNvPr>
                <p:cNvSpPr/>
                <p:nvPr userDrawn="1"/>
              </p:nvSpPr>
              <p:spPr>
                <a:xfrm>
                  <a:off x="5939427" y="102551"/>
                  <a:ext cx="364003" cy="92935"/>
                </a:xfrm>
                <a:custGeom>
                  <a:avLst/>
                  <a:gdLst>
                    <a:gd name="connsiteX0" fmla="*/ 0 w 364003"/>
                    <a:gd name="connsiteY0" fmla="*/ 0 h 92935"/>
                    <a:gd name="connsiteX1" fmla="*/ 364003 w 364003"/>
                    <a:gd name="connsiteY1" fmla="*/ 0 h 92935"/>
                    <a:gd name="connsiteX2" fmla="*/ 336518 w 364003"/>
                    <a:gd name="connsiteY2" fmla="*/ 92935 h 92935"/>
                    <a:gd name="connsiteX3" fmla="*/ 25174 w 364003"/>
                    <a:gd name="connsiteY3" fmla="*/ 92935 h 92935"/>
                  </a:gdLst>
                  <a:ahLst/>
                  <a:cxnLst>
                    <a:cxn ang="0">
                      <a:pos x="connsiteX0" y="connsiteY0"/>
                    </a:cxn>
                    <a:cxn ang="0">
                      <a:pos x="connsiteX1" y="connsiteY1"/>
                    </a:cxn>
                    <a:cxn ang="0">
                      <a:pos x="connsiteX2" y="connsiteY2"/>
                    </a:cxn>
                    <a:cxn ang="0">
                      <a:pos x="connsiteX3" y="connsiteY3"/>
                    </a:cxn>
                  </a:cxnLst>
                  <a:rect l="l" t="t" r="r" b="b"/>
                  <a:pathLst>
                    <a:path w="364003" h="92935">
                      <a:moveTo>
                        <a:pt x="0" y="0"/>
                      </a:moveTo>
                      <a:lnTo>
                        <a:pt x="364003" y="0"/>
                      </a:lnTo>
                      <a:lnTo>
                        <a:pt x="336518" y="92935"/>
                      </a:lnTo>
                      <a:lnTo>
                        <a:pt x="25174" y="92935"/>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80" name="자유형: 도형 79">
                  <a:extLst>
                    <a:ext uri="{FF2B5EF4-FFF2-40B4-BE49-F238E27FC236}">
                      <a16:creationId xmlns:a16="http://schemas.microsoft.com/office/drawing/2014/main" xmlns="" id="{28D35705-FE6E-444A-A4F2-216FB36C2D3C}"/>
                    </a:ext>
                  </a:extLst>
                </p:cNvPr>
                <p:cNvSpPr/>
                <p:nvPr userDrawn="1"/>
              </p:nvSpPr>
              <p:spPr>
                <a:xfrm>
                  <a:off x="5893989" y="-857099"/>
                  <a:ext cx="444279" cy="350537"/>
                </a:xfrm>
                <a:custGeom>
                  <a:avLst/>
                  <a:gdLst>
                    <a:gd name="connsiteX0" fmla="*/ 227272 w 444279"/>
                    <a:gd name="connsiteY0" fmla="*/ 0 h 350537"/>
                    <a:gd name="connsiteX1" fmla="*/ 440556 w 444279"/>
                    <a:gd name="connsiteY1" fmla="*/ 335046 h 350537"/>
                    <a:gd name="connsiteX2" fmla="*/ 444279 w 444279"/>
                    <a:gd name="connsiteY2" fmla="*/ 350537 h 350537"/>
                    <a:gd name="connsiteX3" fmla="*/ 0 w 444279"/>
                    <a:gd name="connsiteY3" fmla="*/ 350537 h 350537"/>
                    <a:gd name="connsiteX4" fmla="*/ 8223 w 444279"/>
                    <a:gd name="connsiteY4" fmla="*/ 318604 h 350537"/>
                    <a:gd name="connsiteX5" fmla="*/ 227272 w 444279"/>
                    <a:gd name="connsiteY5" fmla="*/ 0 h 35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279" h="350537">
                      <a:moveTo>
                        <a:pt x="227272" y="0"/>
                      </a:moveTo>
                      <a:cubicBezTo>
                        <a:pt x="340394" y="102672"/>
                        <a:pt x="406151" y="217508"/>
                        <a:pt x="440556" y="335046"/>
                      </a:cubicBezTo>
                      <a:lnTo>
                        <a:pt x="444279" y="350537"/>
                      </a:lnTo>
                      <a:lnTo>
                        <a:pt x="0" y="350537"/>
                      </a:lnTo>
                      <a:lnTo>
                        <a:pt x="8223" y="318604"/>
                      </a:lnTo>
                      <a:cubicBezTo>
                        <a:pt x="43321" y="207258"/>
                        <a:pt x="110837" y="99358"/>
                        <a:pt x="2272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sp>
            <p:nvSpPr>
              <p:cNvPr id="74" name="타원 73">
                <a:extLst>
                  <a:ext uri="{FF2B5EF4-FFF2-40B4-BE49-F238E27FC236}">
                    <a16:creationId xmlns:a16="http://schemas.microsoft.com/office/drawing/2014/main" xmlns="" id="{833271DD-6F14-4B18-BE97-D6CF7744263D}"/>
                  </a:ext>
                </a:extLst>
              </p:cNvPr>
              <p:cNvSpPr/>
              <p:nvPr userDrawn="1"/>
            </p:nvSpPr>
            <p:spPr>
              <a:xfrm>
                <a:off x="5535216" y="-351600"/>
                <a:ext cx="180000" cy="180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75" name="직사각형 74">
                <a:extLst>
                  <a:ext uri="{FF2B5EF4-FFF2-40B4-BE49-F238E27FC236}">
                    <a16:creationId xmlns:a16="http://schemas.microsoft.com/office/drawing/2014/main" xmlns="" id="{32141932-F9EE-4187-BBBC-79F2AADC7FB5}"/>
                  </a:ext>
                </a:extLst>
              </p:cNvPr>
              <p:cNvSpPr/>
              <p:nvPr userDrawn="1"/>
            </p:nvSpPr>
            <p:spPr>
              <a:xfrm flipH="1">
                <a:off x="5614416" y="6445"/>
                <a:ext cx="21600" cy="43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76" name="자유형: 도형 75">
                <a:extLst>
                  <a:ext uri="{FF2B5EF4-FFF2-40B4-BE49-F238E27FC236}">
                    <a16:creationId xmlns:a16="http://schemas.microsoft.com/office/drawing/2014/main" xmlns="" id="{C4A28A23-9A45-480D-9AE0-AC8E03B407E4}"/>
                  </a:ext>
                </a:extLst>
              </p:cNvPr>
              <p:cNvSpPr/>
              <p:nvPr userDrawn="1"/>
            </p:nvSpPr>
            <p:spPr>
              <a:xfrm>
                <a:off x="5304862" y="-1556"/>
                <a:ext cx="143653" cy="453224"/>
              </a:xfrm>
              <a:custGeom>
                <a:avLst/>
                <a:gdLst>
                  <a:gd name="connsiteX0" fmla="*/ 71561 w 116619"/>
                  <a:gd name="connsiteY0" fmla="*/ 0 h 453224"/>
                  <a:gd name="connsiteX1" fmla="*/ 116619 w 116619"/>
                  <a:gd name="connsiteY1" fmla="*/ 145774 h 453224"/>
                  <a:gd name="connsiteX2" fmla="*/ 0 w 116619"/>
                  <a:gd name="connsiteY2" fmla="*/ 453224 h 453224"/>
                  <a:gd name="connsiteX3" fmla="*/ 71561 w 116619"/>
                  <a:gd name="connsiteY3" fmla="*/ 0 h 453224"/>
                  <a:gd name="connsiteX0" fmla="*/ 78782 w 123840"/>
                  <a:gd name="connsiteY0" fmla="*/ 0 h 453224"/>
                  <a:gd name="connsiteX1" fmla="*/ 123840 w 123840"/>
                  <a:gd name="connsiteY1" fmla="*/ 145774 h 453224"/>
                  <a:gd name="connsiteX2" fmla="*/ 7221 w 123840"/>
                  <a:gd name="connsiteY2" fmla="*/ 453224 h 453224"/>
                  <a:gd name="connsiteX3" fmla="*/ 78782 w 123840"/>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5845 w 140903"/>
                  <a:gd name="connsiteY0" fmla="*/ 0 h 453224"/>
                  <a:gd name="connsiteX1" fmla="*/ 140903 w 140903"/>
                  <a:gd name="connsiteY1" fmla="*/ 145774 h 453224"/>
                  <a:gd name="connsiteX2" fmla="*/ 24284 w 140903"/>
                  <a:gd name="connsiteY2" fmla="*/ 453224 h 453224"/>
                  <a:gd name="connsiteX3" fmla="*/ 95845 w 140903"/>
                  <a:gd name="connsiteY3" fmla="*/ 0 h 453224"/>
                  <a:gd name="connsiteX0" fmla="*/ 98595 w 143653"/>
                  <a:gd name="connsiteY0" fmla="*/ 0 h 453224"/>
                  <a:gd name="connsiteX1" fmla="*/ 143653 w 143653"/>
                  <a:gd name="connsiteY1" fmla="*/ 145774 h 453224"/>
                  <a:gd name="connsiteX2" fmla="*/ 27034 w 143653"/>
                  <a:gd name="connsiteY2" fmla="*/ 453224 h 453224"/>
                  <a:gd name="connsiteX3" fmla="*/ 98595 w 143653"/>
                  <a:gd name="connsiteY3" fmla="*/ 0 h 453224"/>
                </a:gdLst>
                <a:ahLst/>
                <a:cxnLst>
                  <a:cxn ang="0">
                    <a:pos x="connsiteX0" y="connsiteY0"/>
                  </a:cxn>
                  <a:cxn ang="0">
                    <a:pos x="connsiteX1" y="connsiteY1"/>
                  </a:cxn>
                  <a:cxn ang="0">
                    <a:pos x="connsiteX2" y="connsiteY2"/>
                  </a:cxn>
                  <a:cxn ang="0">
                    <a:pos x="connsiteX3" y="connsiteY3"/>
                  </a:cxn>
                </a:cxnLst>
                <a:rect l="l" t="t" r="r" b="b"/>
                <a:pathLst>
                  <a:path w="143653" h="453224">
                    <a:moveTo>
                      <a:pt x="98595" y="0"/>
                    </a:moveTo>
                    <a:lnTo>
                      <a:pt x="143653" y="145774"/>
                    </a:lnTo>
                    <a:cubicBezTo>
                      <a:pt x="38518" y="232356"/>
                      <a:pt x="50005" y="387847"/>
                      <a:pt x="27034" y="453224"/>
                    </a:cubicBezTo>
                    <a:cubicBezTo>
                      <a:pt x="5831" y="365759"/>
                      <a:pt x="-47179" y="100716"/>
                      <a:pt x="9859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77" name="자유형: 도형 76">
                <a:extLst>
                  <a:ext uri="{FF2B5EF4-FFF2-40B4-BE49-F238E27FC236}">
                    <a16:creationId xmlns:a16="http://schemas.microsoft.com/office/drawing/2014/main" xmlns="" id="{E5282C72-98DB-48D8-88FE-2DFA994D4B88}"/>
                  </a:ext>
                </a:extLst>
              </p:cNvPr>
              <p:cNvSpPr/>
              <p:nvPr userDrawn="1"/>
            </p:nvSpPr>
            <p:spPr>
              <a:xfrm flipH="1">
                <a:off x="5807099" y="-1556"/>
                <a:ext cx="143653" cy="453224"/>
              </a:xfrm>
              <a:custGeom>
                <a:avLst/>
                <a:gdLst>
                  <a:gd name="connsiteX0" fmla="*/ 71561 w 116619"/>
                  <a:gd name="connsiteY0" fmla="*/ 0 h 453224"/>
                  <a:gd name="connsiteX1" fmla="*/ 116619 w 116619"/>
                  <a:gd name="connsiteY1" fmla="*/ 145774 h 453224"/>
                  <a:gd name="connsiteX2" fmla="*/ 0 w 116619"/>
                  <a:gd name="connsiteY2" fmla="*/ 453224 h 453224"/>
                  <a:gd name="connsiteX3" fmla="*/ 71561 w 116619"/>
                  <a:gd name="connsiteY3" fmla="*/ 0 h 453224"/>
                  <a:gd name="connsiteX0" fmla="*/ 78782 w 123840"/>
                  <a:gd name="connsiteY0" fmla="*/ 0 h 453224"/>
                  <a:gd name="connsiteX1" fmla="*/ 123840 w 123840"/>
                  <a:gd name="connsiteY1" fmla="*/ 145774 h 453224"/>
                  <a:gd name="connsiteX2" fmla="*/ 7221 w 123840"/>
                  <a:gd name="connsiteY2" fmla="*/ 453224 h 453224"/>
                  <a:gd name="connsiteX3" fmla="*/ 78782 w 123840"/>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5845 w 140903"/>
                  <a:gd name="connsiteY0" fmla="*/ 0 h 453224"/>
                  <a:gd name="connsiteX1" fmla="*/ 140903 w 140903"/>
                  <a:gd name="connsiteY1" fmla="*/ 145774 h 453224"/>
                  <a:gd name="connsiteX2" fmla="*/ 24284 w 140903"/>
                  <a:gd name="connsiteY2" fmla="*/ 453224 h 453224"/>
                  <a:gd name="connsiteX3" fmla="*/ 95845 w 140903"/>
                  <a:gd name="connsiteY3" fmla="*/ 0 h 453224"/>
                  <a:gd name="connsiteX0" fmla="*/ 98595 w 143653"/>
                  <a:gd name="connsiteY0" fmla="*/ 0 h 453224"/>
                  <a:gd name="connsiteX1" fmla="*/ 143653 w 143653"/>
                  <a:gd name="connsiteY1" fmla="*/ 145774 h 453224"/>
                  <a:gd name="connsiteX2" fmla="*/ 27034 w 143653"/>
                  <a:gd name="connsiteY2" fmla="*/ 453224 h 453224"/>
                  <a:gd name="connsiteX3" fmla="*/ 98595 w 143653"/>
                  <a:gd name="connsiteY3" fmla="*/ 0 h 453224"/>
                </a:gdLst>
                <a:ahLst/>
                <a:cxnLst>
                  <a:cxn ang="0">
                    <a:pos x="connsiteX0" y="connsiteY0"/>
                  </a:cxn>
                  <a:cxn ang="0">
                    <a:pos x="connsiteX1" y="connsiteY1"/>
                  </a:cxn>
                  <a:cxn ang="0">
                    <a:pos x="connsiteX2" y="connsiteY2"/>
                  </a:cxn>
                  <a:cxn ang="0">
                    <a:pos x="connsiteX3" y="connsiteY3"/>
                  </a:cxn>
                </a:cxnLst>
                <a:rect l="l" t="t" r="r" b="b"/>
                <a:pathLst>
                  <a:path w="143653" h="453224">
                    <a:moveTo>
                      <a:pt x="98595" y="0"/>
                    </a:moveTo>
                    <a:lnTo>
                      <a:pt x="143653" y="145774"/>
                    </a:lnTo>
                    <a:cubicBezTo>
                      <a:pt x="38518" y="232356"/>
                      <a:pt x="50005" y="387847"/>
                      <a:pt x="27034" y="453224"/>
                    </a:cubicBezTo>
                    <a:cubicBezTo>
                      <a:pt x="5831" y="365759"/>
                      <a:pt x="-47179" y="100716"/>
                      <a:pt x="9859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grpSp>
      <p:sp>
        <p:nvSpPr>
          <p:cNvPr id="10" name="Text Placeholder 9"/>
          <p:cNvSpPr>
            <a:spLocks noGrp="1"/>
          </p:cNvSpPr>
          <p:nvPr>
            <p:ph type="body" sz="quarter" idx="10" hasCustomPrompt="1"/>
          </p:nvPr>
        </p:nvSpPr>
        <p:spPr>
          <a:xfrm>
            <a:off x="1962043" y="2931791"/>
            <a:ext cx="2921202" cy="576063"/>
          </a:xfrm>
          <a:prstGeom prst="rect">
            <a:avLst/>
          </a:prstGeom>
        </p:spPr>
        <p:txBody>
          <a:bodyPr anchor="ctr"/>
          <a:lstStyle>
            <a:lvl1pPr marL="0" indent="0" algn="ctr">
              <a:buNone/>
              <a:defRPr sz="2700" b="1"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961932" y="3579862"/>
            <a:ext cx="2921202" cy="288032"/>
          </a:xfrm>
          <a:prstGeom prst="rect">
            <a:avLst/>
          </a:prstGeom>
        </p:spPr>
        <p:txBody>
          <a:bodyPr anchor="ctr"/>
          <a:lstStyle>
            <a:lvl1pPr marL="0" indent="0" algn="ctr">
              <a:buNone/>
              <a:defRPr sz="105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grpSp>
        <p:nvGrpSpPr>
          <p:cNvPr id="3" name="Group 2"/>
          <p:cNvGrpSpPr/>
          <p:nvPr userDrawn="1"/>
        </p:nvGrpSpPr>
        <p:grpSpPr>
          <a:xfrm>
            <a:off x="4901697" y="1104509"/>
            <a:ext cx="504636" cy="486211"/>
            <a:chOff x="6495678" y="1779663"/>
            <a:chExt cx="672848" cy="486211"/>
          </a:xfrm>
        </p:grpSpPr>
        <p:sp>
          <p:nvSpPr>
            <p:cNvPr id="17" name="Oval 16"/>
            <p:cNvSpPr/>
            <p:nvPr userDrawn="1"/>
          </p:nvSpPr>
          <p:spPr>
            <a:xfrm>
              <a:off x="6588225" y="1779663"/>
              <a:ext cx="432048" cy="43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8" name="Oval 17"/>
            <p:cNvSpPr/>
            <p:nvPr userDrawn="1"/>
          </p:nvSpPr>
          <p:spPr>
            <a:xfrm>
              <a:off x="6872020" y="1913390"/>
              <a:ext cx="296506" cy="296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9" name="Oval 18"/>
            <p:cNvSpPr/>
            <p:nvPr userDrawn="1"/>
          </p:nvSpPr>
          <p:spPr>
            <a:xfrm>
              <a:off x="6495678" y="1995687"/>
              <a:ext cx="270187" cy="2701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20" name="Oval 19"/>
            <p:cNvSpPr/>
            <p:nvPr userDrawn="1"/>
          </p:nvSpPr>
          <p:spPr>
            <a:xfrm>
              <a:off x="6698826" y="1995687"/>
              <a:ext cx="270187" cy="2701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grpSp>
        <p:nvGrpSpPr>
          <p:cNvPr id="21" name="Group 20"/>
          <p:cNvGrpSpPr/>
          <p:nvPr userDrawn="1"/>
        </p:nvGrpSpPr>
        <p:grpSpPr>
          <a:xfrm>
            <a:off x="1574215" y="2183145"/>
            <a:ext cx="393446" cy="379081"/>
            <a:chOff x="6495678" y="1779663"/>
            <a:chExt cx="672848" cy="486211"/>
          </a:xfrm>
        </p:grpSpPr>
        <p:sp>
          <p:nvSpPr>
            <p:cNvPr id="22" name="Oval 21"/>
            <p:cNvSpPr/>
            <p:nvPr userDrawn="1"/>
          </p:nvSpPr>
          <p:spPr>
            <a:xfrm>
              <a:off x="6588225" y="1779663"/>
              <a:ext cx="432048" cy="43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23" name="Oval 22"/>
            <p:cNvSpPr/>
            <p:nvPr userDrawn="1"/>
          </p:nvSpPr>
          <p:spPr>
            <a:xfrm>
              <a:off x="6872020" y="1913390"/>
              <a:ext cx="296506" cy="296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24" name="Oval 23"/>
            <p:cNvSpPr/>
            <p:nvPr userDrawn="1"/>
          </p:nvSpPr>
          <p:spPr>
            <a:xfrm>
              <a:off x="6495678" y="1995687"/>
              <a:ext cx="270187" cy="2701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25" name="Oval 24"/>
            <p:cNvSpPr/>
            <p:nvPr userDrawn="1"/>
          </p:nvSpPr>
          <p:spPr>
            <a:xfrm>
              <a:off x="6698826" y="1995687"/>
              <a:ext cx="270187" cy="2701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spTree>
    <p:extLst>
      <p:ext uri="{BB962C8B-B14F-4D97-AF65-F5344CB8AC3E}">
        <p14:creationId xmlns:p14="http://schemas.microsoft.com/office/powerpoint/2010/main" val="4113605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s and Contents Layout">
    <p:spTree>
      <p:nvGrpSpPr>
        <p:cNvPr id="1" name=""/>
        <p:cNvGrpSpPr/>
        <p:nvPr/>
      </p:nvGrpSpPr>
      <p:grpSpPr>
        <a:xfrm>
          <a:off x="0" y="0"/>
          <a:ext cx="0" cy="0"/>
          <a:chOff x="0" y="0"/>
          <a:chExt cx="0" cy="0"/>
        </a:xfrm>
      </p:grpSpPr>
      <p:grpSp>
        <p:nvGrpSpPr>
          <p:cNvPr id="13" name="Group 12"/>
          <p:cNvGrpSpPr/>
          <p:nvPr userDrawn="1"/>
        </p:nvGrpSpPr>
        <p:grpSpPr>
          <a:xfrm>
            <a:off x="2780929" y="1203090"/>
            <a:ext cx="1283249" cy="3600908"/>
            <a:chOff x="3797105" y="1404992"/>
            <a:chExt cx="1548895" cy="3471014"/>
          </a:xfrm>
        </p:grpSpPr>
        <p:sp>
          <p:nvSpPr>
            <p:cNvPr id="9" name="Rectangle 8"/>
            <p:cNvSpPr/>
            <p:nvPr userDrawn="1"/>
          </p:nvSpPr>
          <p:spPr>
            <a:xfrm>
              <a:off x="3797105" y="1909048"/>
              <a:ext cx="1548000" cy="246290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350">
                <a:solidFill>
                  <a:schemeClr val="tx1"/>
                </a:solidFill>
              </a:endParaRPr>
            </a:p>
          </p:txBody>
        </p:sp>
        <p:sp>
          <p:nvSpPr>
            <p:cNvPr id="12" name="Isosceles Triangle 11"/>
            <p:cNvSpPr/>
            <p:nvPr userDrawn="1"/>
          </p:nvSpPr>
          <p:spPr>
            <a:xfrm>
              <a:off x="3797105" y="1404992"/>
              <a:ext cx="1548000" cy="504056"/>
            </a:xfrm>
            <a:prstGeom prst="triangle">
              <a:avLst>
                <a:gd name="adj" fmla="val 4905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350">
                <a:solidFill>
                  <a:schemeClr val="tx1"/>
                </a:solidFill>
              </a:endParaRPr>
            </a:p>
          </p:txBody>
        </p:sp>
        <p:sp>
          <p:nvSpPr>
            <p:cNvPr id="14" name="Isosceles Triangle 13"/>
            <p:cNvSpPr/>
            <p:nvPr userDrawn="1"/>
          </p:nvSpPr>
          <p:spPr>
            <a:xfrm rot="10800000">
              <a:off x="3798000" y="4371950"/>
              <a:ext cx="1548000" cy="504056"/>
            </a:xfrm>
            <a:prstGeom prst="triangle">
              <a:avLst>
                <a:gd name="adj" fmla="val 4905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350">
                <a:solidFill>
                  <a:schemeClr val="tx1"/>
                </a:solidFill>
              </a:endParaRPr>
            </a:p>
          </p:txBody>
        </p:sp>
      </p:grpSp>
      <p:sp>
        <p:nvSpPr>
          <p:cNvPr id="10" name="Text Placeholder 9"/>
          <p:cNvSpPr>
            <a:spLocks noGrp="1"/>
          </p:cNvSpPr>
          <p:nvPr>
            <p:ph type="body" sz="quarter" idx="10" hasCustomPrompt="1"/>
          </p:nvPr>
        </p:nvSpPr>
        <p:spPr>
          <a:xfrm>
            <a:off x="0" y="123478"/>
            <a:ext cx="6858000" cy="576064"/>
          </a:xfrm>
          <a:prstGeom prst="rect">
            <a:avLst/>
          </a:prstGeom>
        </p:spPr>
        <p:txBody>
          <a:bodyPr anchor="ctr"/>
          <a:lstStyle>
            <a:lvl1pPr marL="0" indent="0" algn="ctr">
              <a:buNone/>
              <a:defRPr sz="27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699542"/>
            <a:ext cx="6858000" cy="288032"/>
          </a:xfrm>
          <a:prstGeom prst="rect">
            <a:avLst/>
          </a:prstGeom>
        </p:spPr>
        <p:txBody>
          <a:bodyPr anchor="ctr"/>
          <a:lstStyle>
            <a:lvl1pPr marL="0" indent="0" algn="ctr">
              <a:buNone/>
              <a:defRPr sz="105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8" name="Picture Placeholder 2"/>
          <p:cNvSpPr>
            <a:spLocks noGrp="1"/>
          </p:cNvSpPr>
          <p:nvPr>
            <p:ph type="pic" idx="1" hasCustomPrompt="1"/>
          </p:nvPr>
        </p:nvSpPr>
        <p:spPr>
          <a:xfrm>
            <a:off x="2840420" y="1312181"/>
            <a:ext cx="1161000" cy="1800000"/>
          </a:xfrm>
          <a:custGeom>
            <a:avLst/>
            <a:gdLst>
              <a:gd name="connsiteX0" fmla="*/ 0 w 1440160"/>
              <a:gd name="connsiteY0" fmla="*/ 626356 h 1252711"/>
              <a:gd name="connsiteX1" fmla="*/ 313178 w 1440160"/>
              <a:gd name="connsiteY1" fmla="*/ 0 h 1252711"/>
              <a:gd name="connsiteX2" fmla="*/ 1126982 w 1440160"/>
              <a:gd name="connsiteY2" fmla="*/ 0 h 1252711"/>
              <a:gd name="connsiteX3" fmla="*/ 1440160 w 1440160"/>
              <a:gd name="connsiteY3" fmla="*/ 626356 h 1252711"/>
              <a:gd name="connsiteX4" fmla="*/ 1126982 w 1440160"/>
              <a:gd name="connsiteY4" fmla="*/ 1252711 h 1252711"/>
              <a:gd name="connsiteX5" fmla="*/ 313178 w 1440160"/>
              <a:gd name="connsiteY5" fmla="*/ 1252711 h 1252711"/>
              <a:gd name="connsiteX6" fmla="*/ 0 w 1440160"/>
              <a:gd name="connsiteY6" fmla="*/ 626356 h 1252711"/>
              <a:gd name="connsiteX0" fmla="*/ 0 w 1440160"/>
              <a:gd name="connsiteY0" fmla="*/ 745419 h 1371774"/>
              <a:gd name="connsiteX1" fmla="*/ 679890 w 1440160"/>
              <a:gd name="connsiteY1" fmla="*/ 0 h 1371774"/>
              <a:gd name="connsiteX2" fmla="*/ 1126982 w 1440160"/>
              <a:gd name="connsiteY2" fmla="*/ 119063 h 1371774"/>
              <a:gd name="connsiteX3" fmla="*/ 1440160 w 1440160"/>
              <a:gd name="connsiteY3" fmla="*/ 745419 h 1371774"/>
              <a:gd name="connsiteX4" fmla="*/ 1126982 w 1440160"/>
              <a:gd name="connsiteY4" fmla="*/ 1371774 h 1371774"/>
              <a:gd name="connsiteX5" fmla="*/ 313178 w 1440160"/>
              <a:gd name="connsiteY5" fmla="*/ 1371774 h 1371774"/>
              <a:gd name="connsiteX6" fmla="*/ 0 w 1440160"/>
              <a:gd name="connsiteY6" fmla="*/ 745419 h 1371774"/>
              <a:gd name="connsiteX0" fmla="*/ 0 w 1440160"/>
              <a:gd name="connsiteY0" fmla="*/ 745419 h 1371774"/>
              <a:gd name="connsiteX1" fmla="*/ 679890 w 1440160"/>
              <a:gd name="connsiteY1" fmla="*/ 0 h 1371774"/>
              <a:gd name="connsiteX2" fmla="*/ 1379395 w 1440160"/>
              <a:gd name="connsiteY2" fmla="*/ 409576 h 1371774"/>
              <a:gd name="connsiteX3" fmla="*/ 1440160 w 1440160"/>
              <a:gd name="connsiteY3" fmla="*/ 745419 h 1371774"/>
              <a:gd name="connsiteX4" fmla="*/ 1126982 w 1440160"/>
              <a:gd name="connsiteY4" fmla="*/ 1371774 h 1371774"/>
              <a:gd name="connsiteX5" fmla="*/ 313178 w 1440160"/>
              <a:gd name="connsiteY5" fmla="*/ 1371774 h 1371774"/>
              <a:gd name="connsiteX6" fmla="*/ 0 w 1440160"/>
              <a:gd name="connsiteY6" fmla="*/ 745419 h 1371774"/>
              <a:gd name="connsiteX0" fmla="*/ 0 w 1379395"/>
              <a:gd name="connsiteY0" fmla="*/ 745419 h 1371774"/>
              <a:gd name="connsiteX1" fmla="*/ 679890 w 1379395"/>
              <a:gd name="connsiteY1" fmla="*/ 0 h 1371774"/>
              <a:gd name="connsiteX2" fmla="*/ 1379395 w 1379395"/>
              <a:gd name="connsiteY2" fmla="*/ 409576 h 1371774"/>
              <a:gd name="connsiteX3" fmla="*/ 1340147 w 1379395"/>
              <a:gd name="connsiteY3" fmla="*/ 1102607 h 1371774"/>
              <a:gd name="connsiteX4" fmla="*/ 1126982 w 1379395"/>
              <a:gd name="connsiteY4" fmla="*/ 1371774 h 1371774"/>
              <a:gd name="connsiteX5" fmla="*/ 313178 w 1379395"/>
              <a:gd name="connsiteY5" fmla="*/ 1371774 h 1371774"/>
              <a:gd name="connsiteX6" fmla="*/ 0 w 1379395"/>
              <a:gd name="connsiteY6" fmla="*/ 745419 h 1371774"/>
              <a:gd name="connsiteX0" fmla="*/ 0 w 1379395"/>
              <a:gd name="connsiteY0" fmla="*/ 745419 h 1483692"/>
              <a:gd name="connsiteX1" fmla="*/ 679890 w 1379395"/>
              <a:gd name="connsiteY1" fmla="*/ 0 h 1483692"/>
              <a:gd name="connsiteX2" fmla="*/ 1379395 w 1379395"/>
              <a:gd name="connsiteY2" fmla="*/ 409576 h 1483692"/>
              <a:gd name="connsiteX3" fmla="*/ 1340147 w 1379395"/>
              <a:gd name="connsiteY3" fmla="*/ 1102607 h 1483692"/>
              <a:gd name="connsiteX4" fmla="*/ 757888 w 1379395"/>
              <a:gd name="connsiteY4" fmla="*/ 1483692 h 1483692"/>
              <a:gd name="connsiteX5" fmla="*/ 313178 w 1379395"/>
              <a:gd name="connsiteY5" fmla="*/ 1371774 h 1483692"/>
              <a:gd name="connsiteX6" fmla="*/ 0 w 1379395"/>
              <a:gd name="connsiteY6" fmla="*/ 745419 h 1483692"/>
              <a:gd name="connsiteX0" fmla="*/ 0 w 1379395"/>
              <a:gd name="connsiteY0" fmla="*/ 745419 h 1483692"/>
              <a:gd name="connsiteX1" fmla="*/ 679890 w 1379395"/>
              <a:gd name="connsiteY1" fmla="*/ 0 h 1483692"/>
              <a:gd name="connsiteX2" fmla="*/ 1379395 w 1379395"/>
              <a:gd name="connsiteY2" fmla="*/ 409576 h 1483692"/>
              <a:gd name="connsiteX3" fmla="*/ 1340147 w 1379395"/>
              <a:gd name="connsiteY3" fmla="*/ 1102607 h 1483692"/>
              <a:gd name="connsiteX4" fmla="*/ 757888 w 1379395"/>
              <a:gd name="connsiteY4" fmla="*/ 1483692 h 1483692"/>
              <a:gd name="connsiteX5" fmla="*/ 65528 w 1379395"/>
              <a:gd name="connsiteY5" fmla="*/ 1086024 h 1483692"/>
              <a:gd name="connsiteX6" fmla="*/ 0 w 1379395"/>
              <a:gd name="connsiteY6" fmla="*/ 745419 h 1483692"/>
              <a:gd name="connsiteX0" fmla="*/ 32104 w 1313867"/>
              <a:gd name="connsiteY0" fmla="*/ 385851 h 1483692"/>
              <a:gd name="connsiteX1" fmla="*/ 614362 w 1313867"/>
              <a:gd name="connsiteY1" fmla="*/ 0 h 1483692"/>
              <a:gd name="connsiteX2" fmla="*/ 1313867 w 1313867"/>
              <a:gd name="connsiteY2" fmla="*/ 409576 h 1483692"/>
              <a:gd name="connsiteX3" fmla="*/ 1274619 w 1313867"/>
              <a:gd name="connsiteY3" fmla="*/ 1102607 h 1483692"/>
              <a:gd name="connsiteX4" fmla="*/ 692360 w 1313867"/>
              <a:gd name="connsiteY4" fmla="*/ 1483692 h 1483692"/>
              <a:gd name="connsiteX5" fmla="*/ 0 w 1313867"/>
              <a:gd name="connsiteY5" fmla="*/ 1086024 h 1483692"/>
              <a:gd name="connsiteX6" fmla="*/ 32104 w 1313867"/>
              <a:gd name="connsiteY6" fmla="*/ 385851 h 1483692"/>
              <a:gd name="connsiteX0" fmla="*/ 32104 w 1313867"/>
              <a:gd name="connsiteY0" fmla="*/ 385851 h 1483692"/>
              <a:gd name="connsiteX1" fmla="*/ 647699 w 1313867"/>
              <a:gd name="connsiteY1" fmla="*/ 0 h 1483692"/>
              <a:gd name="connsiteX2" fmla="*/ 1313867 w 1313867"/>
              <a:gd name="connsiteY2" fmla="*/ 409576 h 1483692"/>
              <a:gd name="connsiteX3" fmla="*/ 1274619 w 1313867"/>
              <a:gd name="connsiteY3" fmla="*/ 1102607 h 1483692"/>
              <a:gd name="connsiteX4" fmla="*/ 692360 w 1313867"/>
              <a:gd name="connsiteY4" fmla="*/ 1483692 h 1483692"/>
              <a:gd name="connsiteX5" fmla="*/ 0 w 1313867"/>
              <a:gd name="connsiteY5" fmla="*/ 1086024 h 1483692"/>
              <a:gd name="connsiteX6" fmla="*/ 32104 w 1313867"/>
              <a:gd name="connsiteY6" fmla="*/ 385851 h 1483692"/>
              <a:gd name="connsiteX0" fmla="*/ 32104 w 1313867"/>
              <a:gd name="connsiteY0" fmla="*/ 385851 h 1488454"/>
              <a:gd name="connsiteX1" fmla="*/ 647699 w 1313867"/>
              <a:gd name="connsiteY1" fmla="*/ 0 h 1488454"/>
              <a:gd name="connsiteX2" fmla="*/ 1313867 w 1313867"/>
              <a:gd name="connsiteY2" fmla="*/ 409576 h 1488454"/>
              <a:gd name="connsiteX3" fmla="*/ 1274619 w 1313867"/>
              <a:gd name="connsiteY3" fmla="*/ 1102607 h 1488454"/>
              <a:gd name="connsiteX4" fmla="*/ 656641 w 1313867"/>
              <a:gd name="connsiteY4" fmla="*/ 1488454 h 1488454"/>
              <a:gd name="connsiteX5" fmla="*/ 0 w 1313867"/>
              <a:gd name="connsiteY5" fmla="*/ 1086024 h 1488454"/>
              <a:gd name="connsiteX6" fmla="*/ 32104 w 1313867"/>
              <a:gd name="connsiteY6" fmla="*/ 385851 h 1488454"/>
              <a:gd name="connsiteX0" fmla="*/ 32104 w 1313867"/>
              <a:gd name="connsiteY0" fmla="*/ 385851 h 1488454"/>
              <a:gd name="connsiteX1" fmla="*/ 647699 w 1313867"/>
              <a:gd name="connsiteY1" fmla="*/ 0 h 1488454"/>
              <a:gd name="connsiteX2" fmla="*/ 1313867 w 1313867"/>
              <a:gd name="connsiteY2" fmla="*/ 397669 h 1488454"/>
              <a:gd name="connsiteX3" fmla="*/ 1274619 w 1313867"/>
              <a:gd name="connsiteY3" fmla="*/ 1102607 h 1488454"/>
              <a:gd name="connsiteX4" fmla="*/ 656641 w 1313867"/>
              <a:gd name="connsiteY4" fmla="*/ 1488454 h 1488454"/>
              <a:gd name="connsiteX5" fmla="*/ 0 w 1313867"/>
              <a:gd name="connsiteY5" fmla="*/ 1086024 h 1488454"/>
              <a:gd name="connsiteX6" fmla="*/ 32104 w 1313867"/>
              <a:gd name="connsiteY6" fmla="*/ 385851 h 1488454"/>
              <a:gd name="connsiteX0" fmla="*/ 32104 w 1329387"/>
              <a:gd name="connsiteY0" fmla="*/ 385851 h 1488454"/>
              <a:gd name="connsiteX1" fmla="*/ 647699 w 1329387"/>
              <a:gd name="connsiteY1" fmla="*/ 0 h 1488454"/>
              <a:gd name="connsiteX2" fmla="*/ 1313867 w 1329387"/>
              <a:gd name="connsiteY2" fmla="*/ 397669 h 1488454"/>
              <a:gd name="connsiteX3" fmla="*/ 1329387 w 1329387"/>
              <a:gd name="connsiteY3" fmla="*/ 1097844 h 1488454"/>
              <a:gd name="connsiteX4" fmla="*/ 656641 w 1329387"/>
              <a:gd name="connsiteY4" fmla="*/ 1488454 h 1488454"/>
              <a:gd name="connsiteX5" fmla="*/ 0 w 1329387"/>
              <a:gd name="connsiteY5" fmla="*/ 1086024 h 1488454"/>
              <a:gd name="connsiteX6" fmla="*/ 32104 w 1329387"/>
              <a:gd name="connsiteY6" fmla="*/ 385851 h 1488454"/>
              <a:gd name="connsiteX0" fmla="*/ 0 w 1297283"/>
              <a:gd name="connsiteY0" fmla="*/ 385851 h 1488454"/>
              <a:gd name="connsiteX1" fmla="*/ 615595 w 1297283"/>
              <a:gd name="connsiteY1" fmla="*/ 0 h 1488454"/>
              <a:gd name="connsiteX2" fmla="*/ 1281763 w 1297283"/>
              <a:gd name="connsiteY2" fmla="*/ 397669 h 1488454"/>
              <a:gd name="connsiteX3" fmla="*/ 1297283 w 1297283"/>
              <a:gd name="connsiteY3" fmla="*/ 1097844 h 1488454"/>
              <a:gd name="connsiteX4" fmla="*/ 624537 w 1297283"/>
              <a:gd name="connsiteY4" fmla="*/ 1488454 h 1488454"/>
              <a:gd name="connsiteX5" fmla="*/ 5996 w 1297283"/>
              <a:gd name="connsiteY5" fmla="*/ 1095549 h 1488454"/>
              <a:gd name="connsiteX6" fmla="*/ 0 w 1297283"/>
              <a:gd name="connsiteY6" fmla="*/ 385851 h 1488454"/>
              <a:gd name="connsiteX0" fmla="*/ 0 w 1281763"/>
              <a:gd name="connsiteY0" fmla="*/ 385851 h 1488454"/>
              <a:gd name="connsiteX1" fmla="*/ 615595 w 1281763"/>
              <a:gd name="connsiteY1" fmla="*/ 0 h 1488454"/>
              <a:gd name="connsiteX2" fmla="*/ 1281763 w 1281763"/>
              <a:gd name="connsiteY2" fmla="*/ 397669 h 1488454"/>
              <a:gd name="connsiteX3" fmla="*/ 1275851 w 1281763"/>
              <a:gd name="connsiteY3" fmla="*/ 1095463 h 1488454"/>
              <a:gd name="connsiteX4" fmla="*/ 624537 w 1281763"/>
              <a:gd name="connsiteY4" fmla="*/ 1488454 h 1488454"/>
              <a:gd name="connsiteX5" fmla="*/ 5996 w 1281763"/>
              <a:gd name="connsiteY5" fmla="*/ 1095549 h 1488454"/>
              <a:gd name="connsiteX6" fmla="*/ 0 w 1281763"/>
              <a:gd name="connsiteY6" fmla="*/ 385851 h 1488454"/>
              <a:gd name="connsiteX0" fmla="*/ 0 w 1281763"/>
              <a:gd name="connsiteY0" fmla="*/ 388233 h 1490836"/>
              <a:gd name="connsiteX1" fmla="*/ 622739 w 1281763"/>
              <a:gd name="connsiteY1" fmla="*/ 0 h 1490836"/>
              <a:gd name="connsiteX2" fmla="*/ 1281763 w 1281763"/>
              <a:gd name="connsiteY2" fmla="*/ 400051 h 1490836"/>
              <a:gd name="connsiteX3" fmla="*/ 1275851 w 1281763"/>
              <a:gd name="connsiteY3" fmla="*/ 1097845 h 1490836"/>
              <a:gd name="connsiteX4" fmla="*/ 624537 w 1281763"/>
              <a:gd name="connsiteY4" fmla="*/ 1490836 h 1490836"/>
              <a:gd name="connsiteX5" fmla="*/ 5996 w 1281763"/>
              <a:gd name="connsiteY5" fmla="*/ 1097931 h 1490836"/>
              <a:gd name="connsiteX6" fmla="*/ 0 w 1281763"/>
              <a:gd name="connsiteY6" fmla="*/ 388233 h 149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1763" h="1490836">
                <a:moveTo>
                  <a:pt x="0" y="388233"/>
                </a:moveTo>
                <a:lnTo>
                  <a:pt x="622739" y="0"/>
                </a:lnTo>
                <a:lnTo>
                  <a:pt x="1281763" y="400051"/>
                </a:lnTo>
                <a:cubicBezTo>
                  <a:pt x="1279792" y="632649"/>
                  <a:pt x="1277822" y="865247"/>
                  <a:pt x="1275851" y="1097845"/>
                </a:cubicBezTo>
                <a:lnTo>
                  <a:pt x="624537" y="1490836"/>
                </a:lnTo>
                <a:lnTo>
                  <a:pt x="5996" y="1097931"/>
                </a:lnTo>
                <a:cubicBezTo>
                  <a:pt x="3997" y="861365"/>
                  <a:pt x="1999" y="624799"/>
                  <a:pt x="0" y="388233"/>
                </a:cubicBezTo>
                <a:close/>
              </a:path>
            </a:pathLst>
          </a:cu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16" name="Picture Placeholder 2"/>
          <p:cNvSpPr>
            <a:spLocks noGrp="1"/>
          </p:cNvSpPr>
          <p:nvPr>
            <p:ph type="pic" idx="12" hasCustomPrompt="1"/>
          </p:nvPr>
        </p:nvSpPr>
        <p:spPr>
          <a:xfrm>
            <a:off x="1544276" y="1276575"/>
            <a:ext cx="1161000" cy="1800000"/>
          </a:xfrm>
          <a:custGeom>
            <a:avLst/>
            <a:gdLst>
              <a:gd name="connsiteX0" fmla="*/ 0 w 1440160"/>
              <a:gd name="connsiteY0" fmla="*/ 626356 h 1252711"/>
              <a:gd name="connsiteX1" fmla="*/ 313178 w 1440160"/>
              <a:gd name="connsiteY1" fmla="*/ 0 h 1252711"/>
              <a:gd name="connsiteX2" fmla="*/ 1126982 w 1440160"/>
              <a:gd name="connsiteY2" fmla="*/ 0 h 1252711"/>
              <a:gd name="connsiteX3" fmla="*/ 1440160 w 1440160"/>
              <a:gd name="connsiteY3" fmla="*/ 626356 h 1252711"/>
              <a:gd name="connsiteX4" fmla="*/ 1126982 w 1440160"/>
              <a:gd name="connsiteY4" fmla="*/ 1252711 h 1252711"/>
              <a:gd name="connsiteX5" fmla="*/ 313178 w 1440160"/>
              <a:gd name="connsiteY5" fmla="*/ 1252711 h 1252711"/>
              <a:gd name="connsiteX6" fmla="*/ 0 w 1440160"/>
              <a:gd name="connsiteY6" fmla="*/ 626356 h 1252711"/>
              <a:gd name="connsiteX0" fmla="*/ 0 w 1440160"/>
              <a:gd name="connsiteY0" fmla="*/ 745419 h 1371774"/>
              <a:gd name="connsiteX1" fmla="*/ 679890 w 1440160"/>
              <a:gd name="connsiteY1" fmla="*/ 0 h 1371774"/>
              <a:gd name="connsiteX2" fmla="*/ 1126982 w 1440160"/>
              <a:gd name="connsiteY2" fmla="*/ 119063 h 1371774"/>
              <a:gd name="connsiteX3" fmla="*/ 1440160 w 1440160"/>
              <a:gd name="connsiteY3" fmla="*/ 745419 h 1371774"/>
              <a:gd name="connsiteX4" fmla="*/ 1126982 w 1440160"/>
              <a:gd name="connsiteY4" fmla="*/ 1371774 h 1371774"/>
              <a:gd name="connsiteX5" fmla="*/ 313178 w 1440160"/>
              <a:gd name="connsiteY5" fmla="*/ 1371774 h 1371774"/>
              <a:gd name="connsiteX6" fmla="*/ 0 w 1440160"/>
              <a:gd name="connsiteY6" fmla="*/ 745419 h 1371774"/>
              <a:gd name="connsiteX0" fmla="*/ 0 w 1440160"/>
              <a:gd name="connsiteY0" fmla="*/ 745419 h 1371774"/>
              <a:gd name="connsiteX1" fmla="*/ 679890 w 1440160"/>
              <a:gd name="connsiteY1" fmla="*/ 0 h 1371774"/>
              <a:gd name="connsiteX2" fmla="*/ 1379395 w 1440160"/>
              <a:gd name="connsiteY2" fmla="*/ 409576 h 1371774"/>
              <a:gd name="connsiteX3" fmla="*/ 1440160 w 1440160"/>
              <a:gd name="connsiteY3" fmla="*/ 745419 h 1371774"/>
              <a:gd name="connsiteX4" fmla="*/ 1126982 w 1440160"/>
              <a:gd name="connsiteY4" fmla="*/ 1371774 h 1371774"/>
              <a:gd name="connsiteX5" fmla="*/ 313178 w 1440160"/>
              <a:gd name="connsiteY5" fmla="*/ 1371774 h 1371774"/>
              <a:gd name="connsiteX6" fmla="*/ 0 w 1440160"/>
              <a:gd name="connsiteY6" fmla="*/ 745419 h 1371774"/>
              <a:gd name="connsiteX0" fmla="*/ 0 w 1379395"/>
              <a:gd name="connsiteY0" fmla="*/ 745419 h 1371774"/>
              <a:gd name="connsiteX1" fmla="*/ 679890 w 1379395"/>
              <a:gd name="connsiteY1" fmla="*/ 0 h 1371774"/>
              <a:gd name="connsiteX2" fmla="*/ 1379395 w 1379395"/>
              <a:gd name="connsiteY2" fmla="*/ 409576 h 1371774"/>
              <a:gd name="connsiteX3" fmla="*/ 1340147 w 1379395"/>
              <a:gd name="connsiteY3" fmla="*/ 1102607 h 1371774"/>
              <a:gd name="connsiteX4" fmla="*/ 1126982 w 1379395"/>
              <a:gd name="connsiteY4" fmla="*/ 1371774 h 1371774"/>
              <a:gd name="connsiteX5" fmla="*/ 313178 w 1379395"/>
              <a:gd name="connsiteY5" fmla="*/ 1371774 h 1371774"/>
              <a:gd name="connsiteX6" fmla="*/ 0 w 1379395"/>
              <a:gd name="connsiteY6" fmla="*/ 745419 h 1371774"/>
              <a:gd name="connsiteX0" fmla="*/ 0 w 1379395"/>
              <a:gd name="connsiteY0" fmla="*/ 745419 h 1483692"/>
              <a:gd name="connsiteX1" fmla="*/ 679890 w 1379395"/>
              <a:gd name="connsiteY1" fmla="*/ 0 h 1483692"/>
              <a:gd name="connsiteX2" fmla="*/ 1379395 w 1379395"/>
              <a:gd name="connsiteY2" fmla="*/ 409576 h 1483692"/>
              <a:gd name="connsiteX3" fmla="*/ 1340147 w 1379395"/>
              <a:gd name="connsiteY3" fmla="*/ 1102607 h 1483692"/>
              <a:gd name="connsiteX4" fmla="*/ 757888 w 1379395"/>
              <a:gd name="connsiteY4" fmla="*/ 1483692 h 1483692"/>
              <a:gd name="connsiteX5" fmla="*/ 313178 w 1379395"/>
              <a:gd name="connsiteY5" fmla="*/ 1371774 h 1483692"/>
              <a:gd name="connsiteX6" fmla="*/ 0 w 1379395"/>
              <a:gd name="connsiteY6" fmla="*/ 745419 h 1483692"/>
              <a:gd name="connsiteX0" fmla="*/ 0 w 1379395"/>
              <a:gd name="connsiteY0" fmla="*/ 745419 h 1483692"/>
              <a:gd name="connsiteX1" fmla="*/ 679890 w 1379395"/>
              <a:gd name="connsiteY1" fmla="*/ 0 h 1483692"/>
              <a:gd name="connsiteX2" fmla="*/ 1379395 w 1379395"/>
              <a:gd name="connsiteY2" fmla="*/ 409576 h 1483692"/>
              <a:gd name="connsiteX3" fmla="*/ 1340147 w 1379395"/>
              <a:gd name="connsiteY3" fmla="*/ 1102607 h 1483692"/>
              <a:gd name="connsiteX4" fmla="*/ 757888 w 1379395"/>
              <a:gd name="connsiteY4" fmla="*/ 1483692 h 1483692"/>
              <a:gd name="connsiteX5" fmla="*/ 65528 w 1379395"/>
              <a:gd name="connsiteY5" fmla="*/ 1086024 h 1483692"/>
              <a:gd name="connsiteX6" fmla="*/ 0 w 1379395"/>
              <a:gd name="connsiteY6" fmla="*/ 745419 h 1483692"/>
              <a:gd name="connsiteX0" fmla="*/ 32104 w 1313867"/>
              <a:gd name="connsiteY0" fmla="*/ 385851 h 1483692"/>
              <a:gd name="connsiteX1" fmla="*/ 614362 w 1313867"/>
              <a:gd name="connsiteY1" fmla="*/ 0 h 1483692"/>
              <a:gd name="connsiteX2" fmla="*/ 1313867 w 1313867"/>
              <a:gd name="connsiteY2" fmla="*/ 409576 h 1483692"/>
              <a:gd name="connsiteX3" fmla="*/ 1274619 w 1313867"/>
              <a:gd name="connsiteY3" fmla="*/ 1102607 h 1483692"/>
              <a:gd name="connsiteX4" fmla="*/ 692360 w 1313867"/>
              <a:gd name="connsiteY4" fmla="*/ 1483692 h 1483692"/>
              <a:gd name="connsiteX5" fmla="*/ 0 w 1313867"/>
              <a:gd name="connsiteY5" fmla="*/ 1086024 h 1483692"/>
              <a:gd name="connsiteX6" fmla="*/ 32104 w 1313867"/>
              <a:gd name="connsiteY6" fmla="*/ 385851 h 1483692"/>
              <a:gd name="connsiteX0" fmla="*/ 32104 w 1313867"/>
              <a:gd name="connsiteY0" fmla="*/ 385851 h 1483692"/>
              <a:gd name="connsiteX1" fmla="*/ 647699 w 1313867"/>
              <a:gd name="connsiteY1" fmla="*/ 0 h 1483692"/>
              <a:gd name="connsiteX2" fmla="*/ 1313867 w 1313867"/>
              <a:gd name="connsiteY2" fmla="*/ 409576 h 1483692"/>
              <a:gd name="connsiteX3" fmla="*/ 1274619 w 1313867"/>
              <a:gd name="connsiteY3" fmla="*/ 1102607 h 1483692"/>
              <a:gd name="connsiteX4" fmla="*/ 692360 w 1313867"/>
              <a:gd name="connsiteY4" fmla="*/ 1483692 h 1483692"/>
              <a:gd name="connsiteX5" fmla="*/ 0 w 1313867"/>
              <a:gd name="connsiteY5" fmla="*/ 1086024 h 1483692"/>
              <a:gd name="connsiteX6" fmla="*/ 32104 w 1313867"/>
              <a:gd name="connsiteY6" fmla="*/ 385851 h 1483692"/>
              <a:gd name="connsiteX0" fmla="*/ 32104 w 1313867"/>
              <a:gd name="connsiteY0" fmla="*/ 385851 h 1488454"/>
              <a:gd name="connsiteX1" fmla="*/ 647699 w 1313867"/>
              <a:gd name="connsiteY1" fmla="*/ 0 h 1488454"/>
              <a:gd name="connsiteX2" fmla="*/ 1313867 w 1313867"/>
              <a:gd name="connsiteY2" fmla="*/ 409576 h 1488454"/>
              <a:gd name="connsiteX3" fmla="*/ 1274619 w 1313867"/>
              <a:gd name="connsiteY3" fmla="*/ 1102607 h 1488454"/>
              <a:gd name="connsiteX4" fmla="*/ 656641 w 1313867"/>
              <a:gd name="connsiteY4" fmla="*/ 1488454 h 1488454"/>
              <a:gd name="connsiteX5" fmla="*/ 0 w 1313867"/>
              <a:gd name="connsiteY5" fmla="*/ 1086024 h 1488454"/>
              <a:gd name="connsiteX6" fmla="*/ 32104 w 1313867"/>
              <a:gd name="connsiteY6" fmla="*/ 385851 h 1488454"/>
              <a:gd name="connsiteX0" fmla="*/ 32104 w 1313867"/>
              <a:gd name="connsiteY0" fmla="*/ 385851 h 1488454"/>
              <a:gd name="connsiteX1" fmla="*/ 647699 w 1313867"/>
              <a:gd name="connsiteY1" fmla="*/ 0 h 1488454"/>
              <a:gd name="connsiteX2" fmla="*/ 1313867 w 1313867"/>
              <a:gd name="connsiteY2" fmla="*/ 397669 h 1488454"/>
              <a:gd name="connsiteX3" fmla="*/ 1274619 w 1313867"/>
              <a:gd name="connsiteY3" fmla="*/ 1102607 h 1488454"/>
              <a:gd name="connsiteX4" fmla="*/ 656641 w 1313867"/>
              <a:gd name="connsiteY4" fmla="*/ 1488454 h 1488454"/>
              <a:gd name="connsiteX5" fmla="*/ 0 w 1313867"/>
              <a:gd name="connsiteY5" fmla="*/ 1086024 h 1488454"/>
              <a:gd name="connsiteX6" fmla="*/ 32104 w 1313867"/>
              <a:gd name="connsiteY6" fmla="*/ 385851 h 1488454"/>
              <a:gd name="connsiteX0" fmla="*/ 32104 w 1329387"/>
              <a:gd name="connsiteY0" fmla="*/ 385851 h 1488454"/>
              <a:gd name="connsiteX1" fmla="*/ 647699 w 1329387"/>
              <a:gd name="connsiteY1" fmla="*/ 0 h 1488454"/>
              <a:gd name="connsiteX2" fmla="*/ 1313867 w 1329387"/>
              <a:gd name="connsiteY2" fmla="*/ 397669 h 1488454"/>
              <a:gd name="connsiteX3" fmla="*/ 1329387 w 1329387"/>
              <a:gd name="connsiteY3" fmla="*/ 1097844 h 1488454"/>
              <a:gd name="connsiteX4" fmla="*/ 656641 w 1329387"/>
              <a:gd name="connsiteY4" fmla="*/ 1488454 h 1488454"/>
              <a:gd name="connsiteX5" fmla="*/ 0 w 1329387"/>
              <a:gd name="connsiteY5" fmla="*/ 1086024 h 1488454"/>
              <a:gd name="connsiteX6" fmla="*/ 32104 w 1329387"/>
              <a:gd name="connsiteY6" fmla="*/ 385851 h 1488454"/>
              <a:gd name="connsiteX0" fmla="*/ 0 w 1297283"/>
              <a:gd name="connsiteY0" fmla="*/ 385851 h 1488454"/>
              <a:gd name="connsiteX1" fmla="*/ 615595 w 1297283"/>
              <a:gd name="connsiteY1" fmla="*/ 0 h 1488454"/>
              <a:gd name="connsiteX2" fmla="*/ 1281763 w 1297283"/>
              <a:gd name="connsiteY2" fmla="*/ 397669 h 1488454"/>
              <a:gd name="connsiteX3" fmla="*/ 1297283 w 1297283"/>
              <a:gd name="connsiteY3" fmla="*/ 1097844 h 1488454"/>
              <a:gd name="connsiteX4" fmla="*/ 624537 w 1297283"/>
              <a:gd name="connsiteY4" fmla="*/ 1488454 h 1488454"/>
              <a:gd name="connsiteX5" fmla="*/ 5996 w 1297283"/>
              <a:gd name="connsiteY5" fmla="*/ 1095549 h 1488454"/>
              <a:gd name="connsiteX6" fmla="*/ 0 w 1297283"/>
              <a:gd name="connsiteY6" fmla="*/ 385851 h 1488454"/>
              <a:gd name="connsiteX0" fmla="*/ 0 w 1281763"/>
              <a:gd name="connsiteY0" fmla="*/ 385851 h 1488454"/>
              <a:gd name="connsiteX1" fmla="*/ 615595 w 1281763"/>
              <a:gd name="connsiteY1" fmla="*/ 0 h 1488454"/>
              <a:gd name="connsiteX2" fmla="*/ 1281763 w 1281763"/>
              <a:gd name="connsiteY2" fmla="*/ 397669 h 1488454"/>
              <a:gd name="connsiteX3" fmla="*/ 1275851 w 1281763"/>
              <a:gd name="connsiteY3" fmla="*/ 1095463 h 1488454"/>
              <a:gd name="connsiteX4" fmla="*/ 624537 w 1281763"/>
              <a:gd name="connsiteY4" fmla="*/ 1488454 h 1488454"/>
              <a:gd name="connsiteX5" fmla="*/ 5996 w 1281763"/>
              <a:gd name="connsiteY5" fmla="*/ 1095549 h 1488454"/>
              <a:gd name="connsiteX6" fmla="*/ 0 w 1281763"/>
              <a:gd name="connsiteY6" fmla="*/ 385851 h 1488454"/>
              <a:gd name="connsiteX0" fmla="*/ 0 w 1281763"/>
              <a:gd name="connsiteY0" fmla="*/ 388233 h 1490836"/>
              <a:gd name="connsiteX1" fmla="*/ 622739 w 1281763"/>
              <a:gd name="connsiteY1" fmla="*/ 0 h 1490836"/>
              <a:gd name="connsiteX2" fmla="*/ 1281763 w 1281763"/>
              <a:gd name="connsiteY2" fmla="*/ 400051 h 1490836"/>
              <a:gd name="connsiteX3" fmla="*/ 1275851 w 1281763"/>
              <a:gd name="connsiteY3" fmla="*/ 1097845 h 1490836"/>
              <a:gd name="connsiteX4" fmla="*/ 624537 w 1281763"/>
              <a:gd name="connsiteY4" fmla="*/ 1490836 h 1490836"/>
              <a:gd name="connsiteX5" fmla="*/ 5996 w 1281763"/>
              <a:gd name="connsiteY5" fmla="*/ 1097931 h 1490836"/>
              <a:gd name="connsiteX6" fmla="*/ 0 w 1281763"/>
              <a:gd name="connsiteY6" fmla="*/ 388233 h 149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1763" h="1490836">
                <a:moveTo>
                  <a:pt x="0" y="388233"/>
                </a:moveTo>
                <a:lnTo>
                  <a:pt x="622739" y="0"/>
                </a:lnTo>
                <a:lnTo>
                  <a:pt x="1281763" y="400051"/>
                </a:lnTo>
                <a:cubicBezTo>
                  <a:pt x="1279792" y="632649"/>
                  <a:pt x="1277822" y="865247"/>
                  <a:pt x="1275851" y="1097845"/>
                </a:cubicBezTo>
                <a:lnTo>
                  <a:pt x="624537" y="1490836"/>
                </a:lnTo>
                <a:lnTo>
                  <a:pt x="5996" y="1097931"/>
                </a:lnTo>
                <a:cubicBezTo>
                  <a:pt x="3997" y="861365"/>
                  <a:pt x="1999" y="624799"/>
                  <a:pt x="0" y="388233"/>
                </a:cubicBezTo>
                <a:close/>
              </a:path>
            </a:pathLst>
          </a:cu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17" name="Picture Placeholder 2"/>
          <p:cNvSpPr>
            <a:spLocks noGrp="1"/>
          </p:cNvSpPr>
          <p:nvPr>
            <p:ph type="pic" idx="13" hasCustomPrompt="1"/>
          </p:nvPr>
        </p:nvSpPr>
        <p:spPr>
          <a:xfrm>
            <a:off x="248132" y="1276575"/>
            <a:ext cx="1161000" cy="1800000"/>
          </a:xfrm>
          <a:custGeom>
            <a:avLst/>
            <a:gdLst>
              <a:gd name="connsiteX0" fmla="*/ 0 w 1440160"/>
              <a:gd name="connsiteY0" fmla="*/ 626356 h 1252711"/>
              <a:gd name="connsiteX1" fmla="*/ 313178 w 1440160"/>
              <a:gd name="connsiteY1" fmla="*/ 0 h 1252711"/>
              <a:gd name="connsiteX2" fmla="*/ 1126982 w 1440160"/>
              <a:gd name="connsiteY2" fmla="*/ 0 h 1252711"/>
              <a:gd name="connsiteX3" fmla="*/ 1440160 w 1440160"/>
              <a:gd name="connsiteY3" fmla="*/ 626356 h 1252711"/>
              <a:gd name="connsiteX4" fmla="*/ 1126982 w 1440160"/>
              <a:gd name="connsiteY4" fmla="*/ 1252711 h 1252711"/>
              <a:gd name="connsiteX5" fmla="*/ 313178 w 1440160"/>
              <a:gd name="connsiteY5" fmla="*/ 1252711 h 1252711"/>
              <a:gd name="connsiteX6" fmla="*/ 0 w 1440160"/>
              <a:gd name="connsiteY6" fmla="*/ 626356 h 1252711"/>
              <a:gd name="connsiteX0" fmla="*/ 0 w 1440160"/>
              <a:gd name="connsiteY0" fmla="*/ 745419 h 1371774"/>
              <a:gd name="connsiteX1" fmla="*/ 679890 w 1440160"/>
              <a:gd name="connsiteY1" fmla="*/ 0 h 1371774"/>
              <a:gd name="connsiteX2" fmla="*/ 1126982 w 1440160"/>
              <a:gd name="connsiteY2" fmla="*/ 119063 h 1371774"/>
              <a:gd name="connsiteX3" fmla="*/ 1440160 w 1440160"/>
              <a:gd name="connsiteY3" fmla="*/ 745419 h 1371774"/>
              <a:gd name="connsiteX4" fmla="*/ 1126982 w 1440160"/>
              <a:gd name="connsiteY4" fmla="*/ 1371774 h 1371774"/>
              <a:gd name="connsiteX5" fmla="*/ 313178 w 1440160"/>
              <a:gd name="connsiteY5" fmla="*/ 1371774 h 1371774"/>
              <a:gd name="connsiteX6" fmla="*/ 0 w 1440160"/>
              <a:gd name="connsiteY6" fmla="*/ 745419 h 1371774"/>
              <a:gd name="connsiteX0" fmla="*/ 0 w 1440160"/>
              <a:gd name="connsiteY0" fmla="*/ 745419 h 1371774"/>
              <a:gd name="connsiteX1" fmla="*/ 679890 w 1440160"/>
              <a:gd name="connsiteY1" fmla="*/ 0 h 1371774"/>
              <a:gd name="connsiteX2" fmla="*/ 1379395 w 1440160"/>
              <a:gd name="connsiteY2" fmla="*/ 409576 h 1371774"/>
              <a:gd name="connsiteX3" fmla="*/ 1440160 w 1440160"/>
              <a:gd name="connsiteY3" fmla="*/ 745419 h 1371774"/>
              <a:gd name="connsiteX4" fmla="*/ 1126982 w 1440160"/>
              <a:gd name="connsiteY4" fmla="*/ 1371774 h 1371774"/>
              <a:gd name="connsiteX5" fmla="*/ 313178 w 1440160"/>
              <a:gd name="connsiteY5" fmla="*/ 1371774 h 1371774"/>
              <a:gd name="connsiteX6" fmla="*/ 0 w 1440160"/>
              <a:gd name="connsiteY6" fmla="*/ 745419 h 1371774"/>
              <a:gd name="connsiteX0" fmla="*/ 0 w 1379395"/>
              <a:gd name="connsiteY0" fmla="*/ 745419 h 1371774"/>
              <a:gd name="connsiteX1" fmla="*/ 679890 w 1379395"/>
              <a:gd name="connsiteY1" fmla="*/ 0 h 1371774"/>
              <a:gd name="connsiteX2" fmla="*/ 1379395 w 1379395"/>
              <a:gd name="connsiteY2" fmla="*/ 409576 h 1371774"/>
              <a:gd name="connsiteX3" fmla="*/ 1340147 w 1379395"/>
              <a:gd name="connsiteY3" fmla="*/ 1102607 h 1371774"/>
              <a:gd name="connsiteX4" fmla="*/ 1126982 w 1379395"/>
              <a:gd name="connsiteY4" fmla="*/ 1371774 h 1371774"/>
              <a:gd name="connsiteX5" fmla="*/ 313178 w 1379395"/>
              <a:gd name="connsiteY5" fmla="*/ 1371774 h 1371774"/>
              <a:gd name="connsiteX6" fmla="*/ 0 w 1379395"/>
              <a:gd name="connsiteY6" fmla="*/ 745419 h 1371774"/>
              <a:gd name="connsiteX0" fmla="*/ 0 w 1379395"/>
              <a:gd name="connsiteY0" fmla="*/ 745419 h 1483692"/>
              <a:gd name="connsiteX1" fmla="*/ 679890 w 1379395"/>
              <a:gd name="connsiteY1" fmla="*/ 0 h 1483692"/>
              <a:gd name="connsiteX2" fmla="*/ 1379395 w 1379395"/>
              <a:gd name="connsiteY2" fmla="*/ 409576 h 1483692"/>
              <a:gd name="connsiteX3" fmla="*/ 1340147 w 1379395"/>
              <a:gd name="connsiteY3" fmla="*/ 1102607 h 1483692"/>
              <a:gd name="connsiteX4" fmla="*/ 757888 w 1379395"/>
              <a:gd name="connsiteY4" fmla="*/ 1483692 h 1483692"/>
              <a:gd name="connsiteX5" fmla="*/ 313178 w 1379395"/>
              <a:gd name="connsiteY5" fmla="*/ 1371774 h 1483692"/>
              <a:gd name="connsiteX6" fmla="*/ 0 w 1379395"/>
              <a:gd name="connsiteY6" fmla="*/ 745419 h 1483692"/>
              <a:gd name="connsiteX0" fmla="*/ 0 w 1379395"/>
              <a:gd name="connsiteY0" fmla="*/ 745419 h 1483692"/>
              <a:gd name="connsiteX1" fmla="*/ 679890 w 1379395"/>
              <a:gd name="connsiteY1" fmla="*/ 0 h 1483692"/>
              <a:gd name="connsiteX2" fmla="*/ 1379395 w 1379395"/>
              <a:gd name="connsiteY2" fmla="*/ 409576 h 1483692"/>
              <a:gd name="connsiteX3" fmla="*/ 1340147 w 1379395"/>
              <a:gd name="connsiteY3" fmla="*/ 1102607 h 1483692"/>
              <a:gd name="connsiteX4" fmla="*/ 757888 w 1379395"/>
              <a:gd name="connsiteY4" fmla="*/ 1483692 h 1483692"/>
              <a:gd name="connsiteX5" fmla="*/ 65528 w 1379395"/>
              <a:gd name="connsiteY5" fmla="*/ 1086024 h 1483692"/>
              <a:gd name="connsiteX6" fmla="*/ 0 w 1379395"/>
              <a:gd name="connsiteY6" fmla="*/ 745419 h 1483692"/>
              <a:gd name="connsiteX0" fmla="*/ 32104 w 1313867"/>
              <a:gd name="connsiteY0" fmla="*/ 385851 h 1483692"/>
              <a:gd name="connsiteX1" fmla="*/ 614362 w 1313867"/>
              <a:gd name="connsiteY1" fmla="*/ 0 h 1483692"/>
              <a:gd name="connsiteX2" fmla="*/ 1313867 w 1313867"/>
              <a:gd name="connsiteY2" fmla="*/ 409576 h 1483692"/>
              <a:gd name="connsiteX3" fmla="*/ 1274619 w 1313867"/>
              <a:gd name="connsiteY3" fmla="*/ 1102607 h 1483692"/>
              <a:gd name="connsiteX4" fmla="*/ 692360 w 1313867"/>
              <a:gd name="connsiteY4" fmla="*/ 1483692 h 1483692"/>
              <a:gd name="connsiteX5" fmla="*/ 0 w 1313867"/>
              <a:gd name="connsiteY5" fmla="*/ 1086024 h 1483692"/>
              <a:gd name="connsiteX6" fmla="*/ 32104 w 1313867"/>
              <a:gd name="connsiteY6" fmla="*/ 385851 h 1483692"/>
              <a:gd name="connsiteX0" fmla="*/ 32104 w 1313867"/>
              <a:gd name="connsiteY0" fmla="*/ 385851 h 1483692"/>
              <a:gd name="connsiteX1" fmla="*/ 647699 w 1313867"/>
              <a:gd name="connsiteY1" fmla="*/ 0 h 1483692"/>
              <a:gd name="connsiteX2" fmla="*/ 1313867 w 1313867"/>
              <a:gd name="connsiteY2" fmla="*/ 409576 h 1483692"/>
              <a:gd name="connsiteX3" fmla="*/ 1274619 w 1313867"/>
              <a:gd name="connsiteY3" fmla="*/ 1102607 h 1483692"/>
              <a:gd name="connsiteX4" fmla="*/ 692360 w 1313867"/>
              <a:gd name="connsiteY4" fmla="*/ 1483692 h 1483692"/>
              <a:gd name="connsiteX5" fmla="*/ 0 w 1313867"/>
              <a:gd name="connsiteY5" fmla="*/ 1086024 h 1483692"/>
              <a:gd name="connsiteX6" fmla="*/ 32104 w 1313867"/>
              <a:gd name="connsiteY6" fmla="*/ 385851 h 1483692"/>
              <a:gd name="connsiteX0" fmla="*/ 32104 w 1313867"/>
              <a:gd name="connsiteY0" fmla="*/ 385851 h 1488454"/>
              <a:gd name="connsiteX1" fmla="*/ 647699 w 1313867"/>
              <a:gd name="connsiteY1" fmla="*/ 0 h 1488454"/>
              <a:gd name="connsiteX2" fmla="*/ 1313867 w 1313867"/>
              <a:gd name="connsiteY2" fmla="*/ 409576 h 1488454"/>
              <a:gd name="connsiteX3" fmla="*/ 1274619 w 1313867"/>
              <a:gd name="connsiteY3" fmla="*/ 1102607 h 1488454"/>
              <a:gd name="connsiteX4" fmla="*/ 656641 w 1313867"/>
              <a:gd name="connsiteY4" fmla="*/ 1488454 h 1488454"/>
              <a:gd name="connsiteX5" fmla="*/ 0 w 1313867"/>
              <a:gd name="connsiteY5" fmla="*/ 1086024 h 1488454"/>
              <a:gd name="connsiteX6" fmla="*/ 32104 w 1313867"/>
              <a:gd name="connsiteY6" fmla="*/ 385851 h 1488454"/>
              <a:gd name="connsiteX0" fmla="*/ 32104 w 1313867"/>
              <a:gd name="connsiteY0" fmla="*/ 385851 h 1488454"/>
              <a:gd name="connsiteX1" fmla="*/ 647699 w 1313867"/>
              <a:gd name="connsiteY1" fmla="*/ 0 h 1488454"/>
              <a:gd name="connsiteX2" fmla="*/ 1313867 w 1313867"/>
              <a:gd name="connsiteY2" fmla="*/ 397669 h 1488454"/>
              <a:gd name="connsiteX3" fmla="*/ 1274619 w 1313867"/>
              <a:gd name="connsiteY3" fmla="*/ 1102607 h 1488454"/>
              <a:gd name="connsiteX4" fmla="*/ 656641 w 1313867"/>
              <a:gd name="connsiteY4" fmla="*/ 1488454 h 1488454"/>
              <a:gd name="connsiteX5" fmla="*/ 0 w 1313867"/>
              <a:gd name="connsiteY5" fmla="*/ 1086024 h 1488454"/>
              <a:gd name="connsiteX6" fmla="*/ 32104 w 1313867"/>
              <a:gd name="connsiteY6" fmla="*/ 385851 h 1488454"/>
              <a:gd name="connsiteX0" fmla="*/ 32104 w 1329387"/>
              <a:gd name="connsiteY0" fmla="*/ 385851 h 1488454"/>
              <a:gd name="connsiteX1" fmla="*/ 647699 w 1329387"/>
              <a:gd name="connsiteY1" fmla="*/ 0 h 1488454"/>
              <a:gd name="connsiteX2" fmla="*/ 1313867 w 1329387"/>
              <a:gd name="connsiteY2" fmla="*/ 397669 h 1488454"/>
              <a:gd name="connsiteX3" fmla="*/ 1329387 w 1329387"/>
              <a:gd name="connsiteY3" fmla="*/ 1097844 h 1488454"/>
              <a:gd name="connsiteX4" fmla="*/ 656641 w 1329387"/>
              <a:gd name="connsiteY4" fmla="*/ 1488454 h 1488454"/>
              <a:gd name="connsiteX5" fmla="*/ 0 w 1329387"/>
              <a:gd name="connsiteY5" fmla="*/ 1086024 h 1488454"/>
              <a:gd name="connsiteX6" fmla="*/ 32104 w 1329387"/>
              <a:gd name="connsiteY6" fmla="*/ 385851 h 1488454"/>
              <a:gd name="connsiteX0" fmla="*/ 0 w 1297283"/>
              <a:gd name="connsiteY0" fmla="*/ 385851 h 1488454"/>
              <a:gd name="connsiteX1" fmla="*/ 615595 w 1297283"/>
              <a:gd name="connsiteY1" fmla="*/ 0 h 1488454"/>
              <a:gd name="connsiteX2" fmla="*/ 1281763 w 1297283"/>
              <a:gd name="connsiteY2" fmla="*/ 397669 h 1488454"/>
              <a:gd name="connsiteX3" fmla="*/ 1297283 w 1297283"/>
              <a:gd name="connsiteY3" fmla="*/ 1097844 h 1488454"/>
              <a:gd name="connsiteX4" fmla="*/ 624537 w 1297283"/>
              <a:gd name="connsiteY4" fmla="*/ 1488454 h 1488454"/>
              <a:gd name="connsiteX5" fmla="*/ 5996 w 1297283"/>
              <a:gd name="connsiteY5" fmla="*/ 1095549 h 1488454"/>
              <a:gd name="connsiteX6" fmla="*/ 0 w 1297283"/>
              <a:gd name="connsiteY6" fmla="*/ 385851 h 1488454"/>
              <a:gd name="connsiteX0" fmla="*/ 0 w 1281763"/>
              <a:gd name="connsiteY0" fmla="*/ 385851 h 1488454"/>
              <a:gd name="connsiteX1" fmla="*/ 615595 w 1281763"/>
              <a:gd name="connsiteY1" fmla="*/ 0 h 1488454"/>
              <a:gd name="connsiteX2" fmla="*/ 1281763 w 1281763"/>
              <a:gd name="connsiteY2" fmla="*/ 397669 h 1488454"/>
              <a:gd name="connsiteX3" fmla="*/ 1275851 w 1281763"/>
              <a:gd name="connsiteY3" fmla="*/ 1095463 h 1488454"/>
              <a:gd name="connsiteX4" fmla="*/ 624537 w 1281763"/>
              <a:gd name="connsiteY4" fmla="*/ 1488454 h 1488454"/>
              <a:gd name="connsiteX5" fmla="*/ 5996 w 1281763"/>
              <a:gd name="connsiteY5" fmla="*/ 1095549 h 1488454"/>
              <a:gd name="connsiteX6" fmla="*/ 0 w 1281763"/>
              <a:gd name="connsiteY6" fmla="*/ 385851 h 1488454"/>
              <a:gd name="connsiteX0" fmla="*/ 0 w 1281763"/>
              <a:gd name="connsiteY0" fmla="*/ 388233 h 1490836"/>
              <a:gd name="connsiteX1" fmla="*/ 622739 w 1281763"/>
              <a:gd name="connsiteY1" fmla="*/ 0 h 1490836"/>
              <a:gd name="connsiteX2" fmla="*/ 1281763 w 1281763"/>
              <a:gd name="connsiteY2" fmla="*/ 400051 h 1490836"/>
              <a:gd name="connsiteX3" fmla="*/ 1275851 w 1281763"/>
              <a:gd name="connsiteY3" fmla="*/ 1097845 h 1490836"/>
              <a:gd name="connsiteX4" fmla="*/ 624537 w 1281763"/>
              <a:gd name="connsiteY4" fmla="*/ 1490836 h 1490836"/>
              <a:gd name="connsiteX5" fmla="*/ 5996 w 1281763"/>
              <a:gd name="connsiteY5" fmla="*/ 1097931 h 1490836"/>
              <a:gd name="connsiteX6" fmla="*/ 0 w 1281763"/>
              <a:gd name="connsiteY6" fmla="*/ 388233 h 149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1763" h="1490836">
                <a:moveTo>
                  <a:pt x="0" y="388233"/>
                </a:moveTo>
                <a:lnTo>
                  <a:pt x="622739" y="0"/>
                </a:lnTo>
                <a:lnTo>
                  <a:pt x="1281763" y="400051"/>
                </a:lnTo>
                <a:cubicBezTo>
                  <a:pt x="1279792" y="632649"/>
                  <a:pt x="1277822" y="865247"/>
                  <a:pt x="1275851" y="1097845"/>
                </a:cubicBezTo>
                <a:lnTo>
                  <a:pt x="624537" y="1490836"/>
                </a:lnTo>
                <a:lnTo>
                  <a:pt x="5996" y="1097931"/>
                </a:lnTo>
                <a:cubicBezTo>
                  <a:pt x="3997" y="861365"/>
                  <a:pt x="1999" y="624799"/>
                  <a:pt x="0" y="388233"/>
                </a:cubicBezTo>
                <a:close/>
              </a:path>
            </a:pathLst>
          </a:cu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19" name="Picture Placeholder 2"/>
          <p:cNvSpPr>
            <a:spLocks noGrp="1"/>
          </p:cNvSpPr>
          <p:nvPr>
            <p:ph type="pic" idx="14" hasCustomPrompt="1"/>
          </p:nvPr>
        </p:nvSpPr>
        <p:spPr>
          <a:xfrm>
            <a:off x="5432708" y="1276575"/>
            <a:ext cx="1161000" cy="1800000"/>
          </a:xfrm>
          <a:custGeom>
            <a:avLst/>
            <a:gdLst>
              <a:gd name="connsiteX0" fmla="*/ 0 w 1440160"/>
              <a:gd name="connsiteY0" fmla="*/ 626356 h 1252711"/>
              <a:gd name="connsiteX1" fmla="*/ 313178 w 1440160"/>
              <a:gd name="connsiteY1" fmla="*/ 0 h 1252711"/>
              <a:gd name="connsiteX2" fmla="*/ 1126982 w 1440160"/>
              <a:gd name="connsiteY2" fmla="*/ 0 h 1252711"/>
              <a:gd name="connsiteX3" fmla="*/ 1440160 w 1440160"/>
              <a:gd name="connsiteY3" fmla="*/ 626356 h 1252711"/>
              <a:gd name="connsiteX4" fmla="*/ 1126982 w 1440160"/>
              <a:gd name="connsiteY4" fmla="*/ 1252711 h 1252711"/>
              <a:gd name="connsiteX5" fmla="*/ 313178 w 1440160"/>
              <a:gd name="connsiteY5" fmla="*/ 1252711 h 1252711"/>
              <a:gd name="connsiteX6" fmla="*/ 0 w 1440160"/>
              <a:gd name="connsiteY6" fmla="*/ 626356 h 1252711"/>
              <a:gd name="connsiteX0" fmla="*/ 0 w 1440160"/>
              <a:gd name="connsiteY0" fmla="*/ 745419 h 1371774"/>
              <a:gd name="connsiteX1" fmla="*/ 679890 w 1440160"/>
              <a:gd name="connsiteY1" fmla="*/ 0 h 1371774"/>
              <a:gd name="connsiteX2" fmla="*/ 1126982 w 1440160"/>
              <a:gd name="connsiteY2" fmla="*/ 119063 h 1371774"/>
              <a:gd name="connsiteX3" fmla="*/ 1440160 w 1440160"/>
              <a:gd name="connsiteY3" fmla="*/ 745419 h 1371774"/>
              <a:gd name="connsiteX4" fmla="*/ 1126982 w 1440160"/>
              <a:gd name="connsiteY4" fmla="*/ 1371774 h 1371774"/>
              <a:gd name="connsiteX5" fmla="*/ 313178 w 1440160"/>
              <a:gd name="connsiteY5" fmla="*/ 1371774 h 1371774"/>
              <a:gd name="connsiteX6" fmla="*/ 0 w 1440160"/>
              <a:gd name="connsiteY6" fmla="*/ 745419 h 1371774"/>
              <a:gd name="connsiteX0" fmla="*/ 0 w 1440160"/>
              <a:gd name="connsiteY0" fmla="*/ 745419 h 1371774"/>
              <a:gd name="connsiteX1" fmla="*/ 679890 w 1440160"/>
              <a:gd name="connsiteY1" fmla="*/ 0 h 1371774"/>
              <a:gd name="connsiteX2" fmla="*/ 1379395 w 1440160"/>
              <a:gd name="connsiteY2" fmla="*/ 409576 h 1371774"/>
              <a:gd name="connsiteX3" fmla="*/ 1440160 w 1440160"/>
              <a:gd name="connsiteY3" fmla="*/ 745419 h 1371774"/>
              <a:gd name="connsiteX4" fmla="*/ 1126982 w 1440160"/>
              <a:gd name="connsiteY4" fmla="*/ 1371774 h 1371774"/>
              <a:gd name="connsiteX5" fmla="*/ 313178 w 1440160"/>
              <a:gd name="connsiteY5" fmla="*/ 1371774 h 1371774"/>
              <a:gd name="connsiteX6" fmla="*/ 0 w 1440160"/>
              <a:gd name="connsiteY6" fmla="*/ 745419 h 1371774"/>
              <a:gd name="connsiteX0" fmla="*/ 0 w 1379395"/>
              <a:gd name="connsiteY0" fmla="*/ 745419 h 1371774"/>
              <a:gd name="connsiteX1" fmla="*/ 679890 w 1379395"/>
              <a:gd name="connsiteY1" fmla="*/ 0 h 1371774"/>
              <a:gd name="connsiteX2" fmla="*/ 1379395 w 1379395"/>
              <a:gd name="connsiteY2" fmla="*/ 409576 h 1371774"/>
              <a:gd name="connsiteX3" fmla="*/ 1340147 w 1379395"/>
              <a:gd name="connsiteY3" fmla="*/ 1102607 h 1371774"/>
              <a:gd name="connsiteX4" fmla="*/ 1126982 w 1379395"/>
              <a:gd name="connsiteY4" fmla="*/ 1371774 h 1371774"/>
              <a:gd name="connsiteX5" fmla="*/ 313178 w 1379395"/>
              <a:gd name="connsiteY5" fmla="*/ 1371774 h 1371774"/>
              <a:gd name="connsiteX6" fmla="*/ 0 w 1379395"/>
              <a:gd name="connsiteY6" fmla="*/ 745419 h 1371774"/>
              <a:gd name="connsiteX0" fmla="*/ 0 w 1379395"/>
              <a:gd name="connsiteY0" fmla="*/ 745419 h 1483692"/>
              <a:gd name="connsiteX1" fmla="*/ 679890 w 1379395"/>
              <a:gd name="connsiteY1" fmla="*/ 0 h 1483692"/>
              <a:gd name="connsiteX2" fmla="*/ 1379395 w 1379395"/>
              <a:gd name="connsiteY2" fmla="*/ 409576 h 1483692"/>
              <a:gd name="connsiteX3" fmla="*/ 1340147 w 1379395"/>
              <a:gd name="connsiteY3" fmla="*/ 1102607 h 1483692"/>
              <a:gd name="connsiteX4" fmla="*/ 757888 w 1379395"/>
              <a:gd name="connsiteY4" fmla="*/ 1483692 h 1483692"/>
              <a:gd name="connsiteX5" fmla="*/ 313178 w 1379395"/>
              <a:gd name="connsiteY5" fmla="*/ 1371774 h 1483692"/>
              <a:gd name="connsiteX6" fmla="*/ 0 w 1379395"/>
              <a:gd name="connsiteY6" fmla="*/ 745419 h 1483692"/>
              <a:gd name="connsiteX0" fmla="*/ 0 w 1379395"/>
              <a:gd name="connsiteY0" fmla="*/ 745419 h 1483692"/>
              <a:gd name="connsiteX1" fmla="*/ 679890 w 1379395"/>
              <a:gd name="connsiteY1" fmla="*/ 0 h 1483692"/>
              <a:gd name="connsiteX2" fmla="*/ 1379395 w 1379395"/>
              <a:gd name="connsiteY2" fmla="*/ 409576 h 1483692"/>
              <a:gd name="connsiteX3" fmla="*/ 1340147 w 1379395"/>
              <a:gd name="connsiteY3" fmla="*/ 1102607 h 1483692"/>
              <a:gd name="connsiteX4" fmla="*/ 757888 w 1379395"/>
              <a:gd name="connsiteY4" fmla="*/ 1483692 h 1483692"/>
              <a:gd name="connsiteX5" fmla="*/ 65528 w 1379395"/>
              <a:gd name="connsiteY5" fmla="*/ 1086024 h 1483692"/>
              <a:gd name="connsiteX6" fmla="*/ 0 w 1379395"/>
              <a:gd name="connsiteY6" fmla="*/ 745419 h 1483692"/>
              <a:gd name="connsiteX0" fmla="*/ 32104 w 1313867"/>
              <a:gd name="connsiteY0" fmla="*/ 385851 h 1483692"/>
              <a:gd name="connsiteX1" fmla="*/ 614362 w 1313867"/>
              <a:gd name="connsiteY1" fmla="*/ 0 h 1483692"/>
              <a:gd name="connsiteX2" fmla="*/ 1313867 w 1313867"/>
              <a:gd name="connsiteY2" fmla="*/ 409576 h 1483692"/>
              <a:gd name="connsiteX3" fmla="*/ 1274619 w 1313867"/>
              <a:gd name="connsiteY3" fmla="*/ 1102607 h 1483692"/>
              <a:gd name="connsiteX4" fmla="*/ 692360 w 1313867"/>
              <a:gd name="connsiteY4" fmla="*/ 1483692 h 1483692"/>
              <a:gd name="connsiteX5" fmla="*/ 0 w 1313867"/>
              <a:gd name="connsiteY5" fmla="*/ 1086024 h 1483692"/>
              <a:gd name="connsiteX6" fmla="*/ 32104 w 1313867"/>
              <a:gd name="connsiteY6" fmla="*/ 385851 h 1483692"/>
              <a:gd name="connsiteX0" fmla="*/ 32104 w 1313867"/>
              <a:gd name="connsiteY0" fmla="*/ 385851 h 1483692"/>
              <a:gd name="connsiteX1" fmla="*/ 647699 w 1313867"/>
              <a:gd name="connsiteY1" fmla="*/ 0 h 1483692"/>
              <a:gd name="connsiteX2" fmla="*/ 1313867 w 1313867"/>
              <a:gd name="connsiteY2" fmla="*/ 409576 h 1483692"/>
              <a:gd name="connsiteX3" fmla="*/ 1274619 w 1313867"/>
              <a:gd name="connsiteY3" fmla="*/ 1102607 h 1483692"/>
              <a:gd name="connsiteX4" fmla="*/ 692360 w 1313867"/>
              <a:gd name="connsiteY4" fmla="*/ 1483692 h 1483692"/>
              <a:gd name="connsiteX5" fmla="*/ 0 w 1313867"/>
              <a:gd name="connsiteY5" fmla="*/ 1086024 h 1483692"/>
              <a:gd name="connsiteX6" fmla="*/ 32104 w 1313867"/>
              <a:gd name="connsiteY6" fmla="*/ 385851 h 1483692"/>
              <a:gd name="connsiteX0" fmla="*/ 32104 w 1313867"/>
              <a:gd name="connsiteY0" fmla="*/ 385851 h 1488454"/>
              <a:gd name="connsiteX1" fmla="*/ 647699 w 1313867"/>
              <a:gd name="connsiteY1" fmla="*/ 0 h 1488454"/>
              <a:gd name="connsiteX2" fmla="*/ 1313867 w 1313867"/>
              <a:gd name="connsiteY2" fmla="*/ 409576 h 1488454"/>
              <a:gd name="connsiteX3" fmla="*/ 1274619 w 1313867"/>
              <a:gd name="connsiteY3" fmla="*/ 1102607 h 1488454"/>
              <a:gd name="connsiteX4" fmla="*/ 656641 w 1313867"/>
              <a:gd name="connsiteY4" fmla="*/ 1488454 h 1488454"/>
              <a:gd name="connsiteX5" fmla="*/ 0 w 1313867"/>
              <a:gd name="connsiteY5" fmla="*/ 1086024 h 1488454"/>
              <a:gd name="connsiteX6" fmla="*/ 32104 w 1313867"/>
              <a:gd name="connsiteY6" fmla="*/ 385851 h 1488454"/>
              <a:gd name="connsiteX0" fmla="*/ 32104 w 1313867"/>
              <a:gd name="connsiteY0" fmla="*/ 385851 h 1488454"/>
              <a:gd name="connsiteX1" fmla="*/ 647699 w 1313867"/>
              <a:gd name="connsiteY1" fmla="*/ 0 h 1488454"/>
              <a:gd name="connsiteX2" fmla="*/ 1313867 w 1313867"/>
              <a:gd name="connsiteY2" fmla="*/ 397669 h 1488454"/>
              <a:gd name="connsiteX3" fmla="*/ 1274619 w 1313867"/>
              <a:gd name="connsiteY3" fmla="*/ 1102607 h 1488454"/>
              <a:gd name="connsiteX4" fmla="*/ 656641 w 1313867"/>
              <a:gd name="connsiteY4" fmla="*/ 1488454 h 1488454"/>
              <a:gd name="connsiteX5" fmla="*/ 0 w 1313867"/>
              <a:gd name="connsiteY5" fmla="*/ 1086024 h 1488454"/>
              <a:gd name="connsiteX6" fmla="*/ 32104 w 1313867"/>
              <a:gd name="connsiteY6" fmla="*/ 385851 h 1488454"/>
              <a:gd name="connsiteX0" fmla="*/ 32104 w 1329387"/>
              <a:gd name="connsiteY0" fmla="*/ 385851 h 1488454"/>
              <a:gd name="connsiteX1" fmla="*/ 647699 w 1329387"/>
              <a:gd name="connsiteY1" fmla="*/ 0 h 1488454"/>
              <a:gd name="connsiteX2" fmla="*/ 1313867 w 1329387"/>
              <a:gd name="connsiteY2" fmla="*/ 397669 h 1488454"/>
              <a:gd name="connsiteX3" fmla="*/ 1329387 w 1329387"/>
              <a:gd name="connsiteY3" fmla="*/ 1097844 h 1488454"/>
              <a:gd name="connsiteX4" fmla="*/ 656641 w 1329387"/>
              <a:gd name="connsiteY4" fmla="*/ 1488454 h 1488454"/>
              <a:gd name="connsiteX5" fmla="*/ 0 w 1329387"/>
              <a:gd name="connsiteY5" fmla="*/ 1086024 h 1488454"/>
              <a:gd name="connsiteX6" fmla="*/ 32104 w 1329387"/>
              <a:gd name="connsiteY6" fmla="*/ 385851 h 1488454"/>
              <a:gd name="connsiteX0" fmla="*/ 0 w 1297283"/>
              <a:gd name="connsiteY0" fmla="*/ 385851 h 1488454"/>
              <a:gd name="connsiteX1" fmla="*/ 615595 w 1297283"/>
              <a:gd name="connsiteY1" fmla="*/ 0 h 1488454"/>
              <a:gd name="connsiteX2" fmla="*/ 1281763 w 1297283"/>
              <a:gd name="connsiteY2" fmla="*/ 397669 h 1488454"/>
              <a:gd name="connsiteX3" fmla="*/ 1297283 w 1297283"/>
              <a:gd name="connsiteY3" fmla="*/ 1097844 h 1488454"/>
              <a:gd name="connsiteX4" fmla="*/ 624537 w 1297283"/>
              <a:gd name="connsiteY4" fmla="*/ 1488454 h 1488454"/>
              <a:gd name="connsiteX5" fmla="*/ 5996 w 1297283"/>
              <a:gd name="connsiteY5" fmla="*/ 1095549 h 1488454"/>
              <a:gd name="connsiteX6" fmla="*/ 0 w 1297283"/>
              <a:gd name="connsiteY6" fmla="*/ 385851 h 1488454"/>
              <a:gd name="connsiteX0" fmla="*/ 0 w 1281763"/>
              <a:gd name="connsiteY0" fmla="*/ 385851 h 1488454"/>
              <a:gd name="connsiteX1" fmla="*/ 615595 w 1281763"/>
              <a:gd name="connsiteY1" fmla="*/ 0 h 1488454"/>
              <a:gd name="connsiteX2" fmla="*/ 1281763 w 1281763"/>
              <a:gd name="connsiteY2" fmla="*/ 397669 h 1488454"/>
              <a:gd name="connsiteX3" fmla="*/ 1275851 w 1281763"/>
              <a:gd name="connsiteY3" fmla="*/ 1095463 h 1488454"/>
              <a:gd name="connsiteX4" fmla="*/ 624537 w 1281763"/>
              <a:gd name="connsiteY4" fmla="*/ 1488454 h 1488454"/>
              <a:gd name="connsiteX5" fmla="*/ 5996 w 1281763"/>
              <a:gd name="connsiteY5" fmla="*/ 1095549 h 1488454"/>
              <a:gd name="connsiteX6" fmla="*/ 0 w 1281763"/>
              <a:gd name="connsiteY6" fmla="*/ 385851 h 1488454"/>
              <a:gd name="connsiteX0" fmla="*/ 0 w 1281763"/>
              <a:gd name="connsiteY0" fmla="*/ 388233 h 1490836"/>
              <a:gd name="connsiteX1" fmla="*/ 622739 w 1281763"/>
              <a:gd name="connsiteY1" fmla="*/ 0 h 1490836"/>
              <a:gd name="connsiteX2" fmla="*/ 1281763 w 1281763"/>
              <a:gd name="connsiteY2" fmla="*/ 400051 h 1490836"/>
              <a:gd name="connsiteX3" fmla="*/ 1275851 w 1281763"/>
              <a:gd name="connsiteY3" fmla="*/ 1097845 h 1490836"/>
              <a:gd name="connsiteX4" fmla="*/ 624537 w 1281763"/>
              <a:gd name="connsiteY4" fmla="*/ 1490836 h 1490836"/>
              <a:gd name="connsiteX5" fmla="*/ 5996 w 1281763"/>
              <a:gd name="connsiteY5" fmla="*/ 1097931 h 1490836"/>
              <a:gd name="connsiteX6" fmla="*/ 0 w 1281763"/>
              <a:gd name="connsiteY6" fmla="*/ 388233 h 149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1763" h="1490836">
                <a:moveTo>
                  <a:pt x="0" y="388233"/>
                </a:moveTo>
                <a:lnTo>
                  <a:pt x="622739" y="0"/>
                </a:lnTo>
                <a:lnTo>
                  <a:pt x="1281763" y="400051"/>
                </a:lnTo>
                <a:cubicBezTo>
                  <a:pt x="1279792" y="632649"/>
                  <a:pt x="1277822" y="865247"/>
                  <a:pt x="1275851" y="1097845"/>
                </a:cubicBezTo>
                <a:lnTo>
                  <a:pt x="624537" y="1490836"/>
                </a:lnTo>
                <a:lnTo>
                  <a:pt x="5996" y="1097931"/>
                </a:lnTo>
                <a:cubicBezTo>
                  <a:pt x="3997" y="861365"/>
                  <a:pt x="1999" y="624799"/>
                  <a:pt x="0" y="388233"/>
                </a:cubicBezTo>
                <a:close/>
              </a:path>
            </a:pathLst>
          </a:cu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20" name="Picture Placeholder 2"/>
          <p:cNvSpPr>
            <a:spLocks noGrp="1"/>
          </p:cNvSpPr>
          <p:nvPr>
            <p:ph type="pic" idx="15" hasCustomPrompt="1"/>
          </p:nvPr>
        </p:nvSpPr>
        <p:spPr>
          <a:xfrm>
            <a:off x="4136564" y="1276575"/>
            <a:ext cx="1161000" cy="1800000"/>
          </a:xfrm>
          <a:custGeom>
            <a:avLst/>
            <a:gdLst>
              <a:gd name="connsiteX0" fmla="*/ 0 w 1440160"/>
              <a:gd name="connsiteY0" fmla="*/ 626356 h 1252711"/>
              <a:gd name="connsiteX1" fmla="*/ 313178 w 1440160"/>
              <a:gd name="connsiteY1" fmla="*/ 0 h 1252711"/>
              <a:gd name="connsiteX2" fmla="*/ 1126982 w 1440160"/>
              <a:gd name="connsiteY2" fmla="*/ 0 h 1252711"/>
              <a:gd name="connsiteX3" fmla="*/ 1440160 w 1440160"/>
              <a:gd name="connsiteY3" fmla="*/ 626356 h 1252711"/>
              <a:gd name="connsiteX4" fmla="*/ 1126982 w 1440160"/>
              <a:gd name="connsiteY4" fmla="*/ 1252711 h 1252711"/>
              <a:gd name="connsiteX5" fmla="*/ 313178 w 1440160"/>
              <a:gd name="connsiteY5" fmla="*/ 1252711 h 1252711"/>
              <a:gd name="connsiteX6" fmla="*/ 0 w 1440160"/>
              <a:gd name="connsiteY6" fmla="*/ 626356 h 1252711"/>
              <a:gd name="connsiteX0" fmla="*/ 0 w 1440160"/>
              <a:gd name="connsiteY0" fmla="*/ 745419 h 1371774"/>
              <a:gd name="connsiteX1" fmla="*/ 679890 w 1440160"/>
              <a:gd name="connsiteY1" fmla="*/ 0 h 1371774"/>
              <a:gd name="connsiteX2" fmla="*/ 1126982 w 1440160"/>
              <a:gd name="connsiteY2" fmla="*/ 119063 h 1371774"/>
              <a:gd name="connsiteX3" fmla="*/ 1440160 w 1440160"/>
              <a:gd name="connsiteY3" fmla="*/ 745419 h 1371774"/>
              <a:gd name="connsiteX4" fmla="*/ 1126982 w 1440160"/>
              <a:gd name="connsiteY4" fmla="*/ 1371774 h 1371774"/>
              <a:gd name="connsiteX5" fmla="*/ 313178 w 1440160"/>
              <a:gd name="connsiteY5" fmla="*/ 1371774 h 1371774"/>
              <a:gd name="connsiteX6" fmla="*/ 0 w 1440160"/>
              <a:gd name="connsiteY6" fmla="*/ 745419 h 1371774"/>
              <a:gd name="connsiteX0" fmla="*/ 0 w 1440160"/>
              <a:gd name="connsiteY0" fmla="*/ 745419 h 1371774"/>
              <a:gd name="connsiteX1" fmla="*/ 679890 w 1440160"/>
              <a:gd name="connsiteY1" fmla="*/ 0 h 1371774"/>
              <a:gd name="connsiteX2" fmla="*/ 1379395 w 1440160"/>
              <a:gd name="connsiteY2" fmla="*/ 409576 h 1371774"/>
              <a:gd name="connsiteX3" fmla="*/ 1440160 w 1440160"/>
              <a:gd name="connsiteY3" fmla="*/ 745419 h 1371774"/>
              <a:gd name="connsiteX4" fmla="*/ 1126982 w 1440160"/>
              <a:gd name="connsiteY4" fmla="*/ 1371774 h 1371774"/>
              <a:gd name="connsiteX5" fmla="*/ 313178 w 1440160"/>
              <a:gd name="connsiteY5" fmla="*/ 1371774 h 1371774"/>
              <a:gd name="connsiteX6" fmla="*/ 0 w 1440160"/>
              <a:gd name="connsiteY6" fmla="*/ 745419 h 1371774"/>
              <a:gd name="connsiteX0" fmla="*/ 0 w 1379395"/>
              <a:gd name="connsiteY0" fmla="*/ 745419 h 1371774"/>
              <a:gd name="connsiteX1" fmla="*/ 679890 w 1379395"/>
              <a:gd name="connsiteY1" fmla="*/ 0 h 1371774"/>
              <a:gd name="connsiteX2" fmla="*/ 1379395 w 1379395"/>
              <a:gd name="connsiteY2" fmla="*/ 409576 h 1371774"/>
              <a:gd name="connsiteX3" fmla="*/ 1340147 w 1379395"/>
              <a:gd name="connsiteY3" fmla="*/ 1102607 h 1371774"/>
              <a:gd name="connsiteX4" fmla="*/ 1126982 w 1379395"/>
              <a:gd name="connsiteY4" fmla="*/ 1371774 h 1371774"/>
              <a:gd name="connsiteX5" fmla="*/ 313178 w 1379395"/>
              <a:gd name="connsiteY5" fmla="*/ 1371774 h 1371774"/>
              <a:gd name="connsiteX6" fmla="*/ 0 w 1379395"/>
              <a:gd name="connsiteY6" fmla="*/ 745419 h 1371774"/>
              <a:gd name="connsiteX0" fmla="*/ 0 w 1379395"/>
              <a:gd name="connsiteY0" fmla="*/ 745419 h 1483692"/>
              <a:gd name="connsiteX1" fmla="*/ 679890 w 1379395"/>
              <a:gd name="connsiteY1" fmla="*/ 0 h 1483692"/>
              <a:gd name="connsiteX2" fmla="*/ 1379395 w 1379395"/>
              <a:gd name="connsiteY2" fmla="*/ 409576 h 1483692"/>
              <a:gd name="connsiteX3" fmla="*/ 1340147 w 1379395"/>
              <a:gd name="connsiteY3" fmla="*/ 1102607 h 1483692"/>
              <a:gd name="connsiteX4" fmla="*/ 757888 w 1379395"/>
              <a:gd name="connsiteY4" fmla="*/ 1483692 h 1483692"/>
              <a:gd name="connsiteX5" fmla="*/ 313178 w 1379395"/>
              <a:gd name="connsiteY5" fmla="*/ 1371774 h 1483692"/>
              <a:gd name="connsiteX6" fmla="*/ 0 w 1379395"/>
              <a:gd name="connsiteY6" fmla="*/ 745419 h 1483692"/>
              <a:gd name="connsiteX0" fmla="*/ 0 w 1379395"/>
              <a:gd name="connsiteY0" fmla="*/ 745419 h 1483692"/>
              <a:gd name="connsiteX1" fmla="*/ 679890 w 1379395"/>
              <a:gd name="connsiteY1" fmla="*/ 0 h 1483692"/>
              <a:gd name="connsiteX2" fmla="*/ 1379395 w 1379395"/>
              <a:gd name="connsiteY2" fmla="*/ 409576 h 1483692"/>
              <a:gd name="connsiteX3" fmla="*/ 1340147 w 1379395"/>
              <a:gd name="connsiteY3" fmla="*/ 1102607 h 1483692"/>
              <a:gd name="connsiteX4" fmla="*/ 757888 w 1379395"/>
              <a:gd name="connsiteY4" fmla="*/ 1483692 h 1483692"/>
              <a:gd name="connsiteX5" fmla="*/ 65528 w 1379395"/>
              <a:gd name="connsiteY5" fmla="*/ 1086024 h 1483692"/>
              <a:gd name="connsiteX6" fmla="*/ 0 w 1379395"/>
              <a:gd name="connsiteY6" fmla="*/ 745419 h 1483692"/>
              <a:gd name="connsiteX0" fmla="*/ 32104 w 1313867"/>
              <a:gd name="connsiteY0" fmla="*/ 385851 h 1483692"/>
              <a:gd name="connsiteX1" fmla="*/ 614362 w 1313867"/>
              <a:gd name="connsiteY1" fmla="*/ 0 h 1483692"/>
              <a:gd name="connsiteX2" fmla="*/ 1313867 w 1313867"/>
              <a:gd name="connsiteY2" fmla="*/ 409576 h 1483692"/>
              <a:gd name="connsiteX3" fmla="*/ 1274619 w 1313867"/>
              <a:gd name="connsiteY3" fmla="*/ 1102607 h 1483692"/>
              <a:gd name="connsiteX4" fmla="*/ 692360 w 1313867"/>
              <a:gd name="connsiteY4" fmla="*/ 1483692 h 1483692"/>
              <a:gd name="connsiteX5" fmla="*/ 0 w 1313867"/>
              <a:gd name="connsiteY5" fmla="*/ 1086024 h 1483692"/>
              <a:gd name="connsiteX6" fmla="*/ 32104 w 1313867"/>
              <a:gd name="connsiteY6" fmla="*/ 385851 h 1483692"/>
              <a:gd name="connsiteX0" fmla="*/ 32104 w 1313867"/>
              <a:gd name="connsiteY0" fmla="*/ 385851 h 1483692"/>
              <a:gd name="connsiteX1" fmla="*/ 647699 w 1313867"/>
              <a:gd name="connsiteY1" fmla="*/ 0 h 1483692"/>
              <a:gd name="connsiteX2" fmla="*/ 1313867 w 1313867"/>
              <a:gd name="connsiteY2" fmla="*/ 409576 h 1483692"/>
              <a:gd name="connsiteX3" fmla="*/ 1274619 w 1313867"/>
              <a:gd name="connsiteY3" fmla="*/ 1102607 h 1483692"/>
              <a:gd name="connsiteX4" fmla="*/ 692360 w 1313867"/>
              <a:gd name="connsiteY4" fmla="*/ 1483692 h 1483692"/>
              <a:gd name="connsiteX5" fmla="*/ 0 w 1313867"/>
              <a:gd name="connsiteY5" fmla="*/ 1086024 h 1483692"/>
              <a:gd name="connsiteX6" fmla="*/ 32104 w 1313867"/>
              <a:gd name="connsiteY6" fmla="*/ 385851 h 1483692"/>
              <a:gd name="connsiteX0" fmla="*/ 32104 w 1313867"/>
              <a:gd name="connsiteY0" fmla="*/ 385851 h 1488454"/>
              <a:gd name="connsiteX1" fmla="*/ 647699 w 1313867"/>
              <a:gd name="connsiteY1" fmla="*/ 0 h 1488454"/>
              <a:gd name="connsiteX2" fmla="*/ 1313867 w 1313867"/>
              <a:gd name="connsiteY2" fmla="*/ 409576 h 1488454"/>
              <a:gd name="connsiteX3" fmla="*/ 1274619 w 1313867"/>
              <a:gd name="connsiteY3" fmla="*/ 1102607 h 1488454"/>
              <a:gd name="connsiteX4" fmla="*/ 656641 w 1313867"/>
              <a:gd name="connsiteY4" fmla="*/ 1488454 h 1488454"/>
              <a:gd name="connsiteX5" fmla="*/ 0 w 1313867"/>
              <a:gd name="connsiteY5" fmla="*/ 1086024 h 1488454"/>
              <a:gd name="connsiteX6" fmla="*/ 32104 w 1313867"/>
              <a:gd name="connsiteY6" fmla="*/ 385851 h 1488454"/>
              <a:gd name="connsiteX0" fmla="*/ 32104 w 1313867"/>
              <a:gd name="connsiteY0" fmla="*/ 385851 h 1488454"/>
              <a:gd name="connsiteX1" fmla="*/ 647699 w 1313867"/>
              <a:gd name="connsiteY1" fmla="*/ 0 h 1488454"/>
              <a:gd name="connsiteX2" fmla="*/ 1313867 w 1313867"/>
              <a:gd name="connsiteY2" fmla="*/ 397669 h 1488454"/>
              <a:gd name="connsiteX3" fmla="*/ 1274619 w 1313867"/>
              <a:gd name="connsiteY3" fmla="*/ 1102607 h 1488454"/>
              <a:gd name="connsiteX4" fmla="*/ 656641 w 1313867"/>
              <a:gd name="connsiteY4" fmla="*/ 1488454 h 1488454"/>
              <a:gd name="connsiteX5" fmla="*/ 0 w 1313867"/>
              <a:gd name="connsiteY5" fmla="*/ 1086024 h 1488454"/>
              <a:gd name="connsiteX6" fmla="*/ 32104 w 1313867"/>
              <a:gd name="connsiteY6" fmla="*/ 385851 h 1488454"/>
              <a:gd name="connsiteX0" fmla="*/ 32104 w 1329387"/>
              <a:gd name="connsiteY0" fmla="*/ 385851 h 1488454"/>
              <a:gd name="connsiteX1" fmla="*/ 647699 w 1329387"/>
              <a:gd name="connsiteY1" fmla="*/ 0 h 1488454"/>
              <a:gd name="connsiteX2" fmla="*/ 1313867 w 1329387"/>
              <a:gd name="connsiteY2" fmla="*/ 397669 h 1488454"/>
              <a:gd name="connsiteX3" fmla="*/ 1329387 w 1329387"/>
              <a:gd name="connsiteY3" fmla="*/ 1097844 h 1488454"/>
              <a:gd name="connsiteX4" fmla="*/ 656641 w 1329387"/>
              <a:gd name="connsiteY4" fmla="*/ 1488454 h 1488454"/>
              <a:gd name="connsiteX5" fmla="*/ 0 w 1329387"/>
              <a:gd name="connsiteY5" fmla="*/ 1086024 h 1488454"/>
              <a:gd name="connsiteX6" fmla="*/ 32104 w 1329387"/>
              <a:gd name="connsiteY6" fmla="*/ 385851 h 1488454"/>
              <a:gd name="connsiteX0" fmla="*/ 0 w 1297283"/>
              <a:gd name="connsiteY0" fmla="*/ 385851 h 1488454"/>
              <a:gd name="connsiteX1" fmla="*/ 615595 w 1297283"/>
              <a:gd name="connsiteY1" fmla="*/ 0 h 1488454"/>
              <a:gd name="connsiteX2" fmla="*/ 1281763 w 1297283"/>
              <a:gd name="connsiteY2" fmla="*/ 397669 h 1488454"/>
              <a:gd name="connsiteX3" fmla="*/ 1297283 w 1297283"/>
              <a:gd name="connsiteY3" fmla="*/ 1097844 h 1488454"/>
              <a:gd name="connsiteX4" fmla="*/ 624537 w 1297283"/>
              <a:gd name="connsiteY4" fmla="*/ 1488454 h 1488454"/>
              <a:gd name="connsiteX5" fmla="*/ 5996 w 1297283"/>
              <a:gd name="connsiteY5" fmla="*/ 1095549 h 1488454"/>
              <a:gd name="connsiteX6" fmla="*/ 0 w 1297283"/>
              <a:gd name="connsiteY6" fmla="*/ 385851 h 1488454"/>
              <a:gd name="connsiteX0" fmla="*/ 0 w 1281763"/>
              <a:gd name="connsiteY0" fmla="*/ 385851 h 1488454"/>
              <a:gd name="connsiteX1" fmla="*/ 615595 w 1281763"/>
              <a:gd name="connsiteY1" fmla="*/ 0 h 1488454"/>
              <a:gd name="connsiteX2" fmla="*/ 1281763 w 1281763"/>
              <a:gd name="connsiteY2" fmla="*/ 397669 h 1488454"/>
              <a:gd name="connsiteX3" fmla="*/ 1275851 w 1281763"/>
              <a:gd name="connsiteY3" fmla="*/ 1095463 h 1488454"/>
              <a:gd name="connsiteX4" fmla="*/ 624537 w 1281763"/>
              <a:gd name="connsiteY4" fmla="*/ 1488454 h 1488454"/>
              <a:gd name="connsiteX5" fmla="*/ 5996 w 1281763"/>
              <a:gd name="connsiteY5" fmla="*/ 1095549 h 1488454"/>
              <a:gd name="connsiteX6" fmla="*/ 0 w 1281763"/>
              <a:gd name="connsiteY6" fmla="*/ 385851 h 1488454"/>
              <a:gd name="connsiteX0" fmla="*/ 0 w 1281763"/>
              <a:gd name="connsiteY0" fmla="*/ 388233 h 1490836"/>
              <a:gd name="connsiteX1" fmla="*/ 622739 w 1281763"/>
              <a:gd name="connsiteY1" fmla="*/ 0 h 1490836"/>
              <a:gd name="connsiteX2" fmla="*/ 1281763 w 1281763"/>
              <a:gd name="connsiteY2" fmla="*/ 400051 h 1490836"/>
              <a:gd name="connsiteX3" fmla="*/ 1275851 w 1281763"/>
              <a:gd name="connsiteY3" fmla="*/ 1097845 h 1490836"/>
              <a:gd name="connsiteX4" fmla="*/ 624537 w 1281763"/>
              <a:gd name="connsiteY4" fmla="*/ 1490836 h 1490836"/>
              <a:gd name="connsiteX5" fmla="*/ 5996 w 1281763"/>
              <a:gd name="connsiteY5" fmla="*/ 1097931 h 1490836"/>
              <a:gd name="connsiteX6" fmla="*/ 0 w 1281763"/>
              <a:gd name="connsiteY6" fmla="*/ 388233 h 149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1763" h="1490836">
                <a:moveTo>
                  <a:pt x="0" y="388233"/>
                </a:moveTo>
                <a:lnTo>
                  <a:pt x="622739" y="0"/>
                </a:lnTo>
                <a:lnTo>
                  <a:pt x="1281763" y="400051"/>
                </a:lnTo>
                <a:cubicBezTo>
                  <a:pt x="1279792" y="632649"/>
                  <a:pt x="1277822" y="865247"/>
                  <a:pt x="1275851" y="1097845"/>
                </a:cubicBezTo>
                <a:lnTo>
                  <a:pt x="624537" y="1490836"/>
                </a:lnTo>
                <a:lnTo>
                  <a:pt x="5996" y="1097931"/>
                </a:lnTo>
                <a:cubicBezTo>
                  <a:pt x="3997" y="861365"/>
                  <a:pt x="1999" y="624799"/>
                  <a:pt x="0" y="388233"/>
                </a:cubicBezTo>
                <a:close/>
              </a:path>
            </a:pathLst>
          </a:cu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3219330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6858000" cy="576064"/>
          </a:xfrm>
          <a:prstGeom prst="rect">
            <a:avLst/>
          </a:prstGeom>
        </p:spPr>
        <p:txBody>
          <a:bodyPr anchor="ctr"/>
          <a:lstStyle>
            <a:lvl1pPr marL="0" indent="0" algn="ctr">
              <a:buNone/>
              <a:defRPr sz="27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699542"/>
            <a:ext cx="6858000" cy="288032"/>
          </a:xfrm>
          <a:prstGeom prst="rect">
            <a:avLst/>
          </a:prstGeom>
        </p:spPr>
        <p:txBody>
          <a:bodyPr anchor="ctr"/>
          <a:lstStyle>
            <a:lvl1pPr marL="0" indent="0" algn="ctr">
              <a:buNone/>
              <a:defRPr sz="105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3507854"/>
            <a:ext cx="6858000" cy="163564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solidFill>
                <a:schemeClr val="tx1"/>
              </a:solidFill>
            </a:endParaRPr>
          </a:p>
        </p:txBody>
      </p:sp>
      <p:pic>
        <p:nvPicPr>
          <p:cNvPr id="6"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51419" y="1079006"/>
            <a:ext cx="2529996" cy="4085033"/>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2674746" y="1217153"/>
            <a:ext cx="1459099" cy="3005145"/>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3252329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6858000" cy="576064"/>
          </a:xfrm>
          <a:prstGeom prst="rect">
            <a:avLst/>
          </a:prstGeom>
        </p:spPr>
        <p:txBody>
          <a:bodyPr anchor="ctr"/>
          <a:lstStyle>
            <a:lvl1pPr marL="0" indent="0" algn="ctr">
              <a:buNone/>
              <a:defRPr sz="27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699542"/>
            <a:ext cx="6858000" cy="288032"/>
          </a:xfrm>
          <a:prstGeom prst="rect">
            <a:avLst/>
          </a:prstGeom>
        </p:spPr>
        <p:txBody>
          <a:bodyPr anchor="ctr"/>
          <a:lstStyle>
            <a:lvl1pPr marL="0" indent="0" algn="ctr">
              <a:buNone/>
              <a:defRPr sz="105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123" name="Picture 3"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1450" y="987575"/>
            <a:ext cx="4828637" cy="32745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175329" y="4262138"/>
            <a:ext cx="6507342" cy="54186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solidFill>
                <a:schemeClr val="tx1"/>
              </a:solidFill>
            </a:endParaRPr>
          </a:p>
        </p:txBody>
      </p:sp>
      <p:sp>
        <p:nvSpPr>
          <p:cNvPr id="7" name="Picture Placeholder 2"/>
          <p:cNvSpPr>
            <a:spLocks noGrp="1"/>
          </p:cNvSpPr>
          <p:nvPr>
            <p:ph type="pic" idx="1" hasCustomPrompt="1"/>
          </p:nvPr>
        </p:nvSpPr>
        <p:spPr>
          <a:xfrm>
            <a:off x="682755" y="1404993"/>
            <a:ext cx="2314198" cy="2281868"/>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3309192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11" name="그림 개체 틀 10">
            <a:extLst>
              <a:ext uri="{FF2B5EF4-FFF2-40B4-BE49-F238E27FC236}">
                <a16:creationId xmlns:a16="http://schemas.microsoft.com/office/drawing/2014/main" xmlns="" id="{24943D91-C407-41C1-8574-76661B571395}"/>
              </a:ext>
            </a:extLst>
          </p:cNvPr>
          <p:cNvSpPr>
            <a:spLocks noGrp="1"/>
          </p:cNvSpPr>
          <p:nvPr>
            <p:ph type="pic" idx="1" hasCustomPrompt="1"/>
          </p:nvPr>
        </p:nvSpPr>
        <p:spPr>
          <a:xfrm>
            <a:off x="3861049" y="1431235"/>
            <a:ext cx="1926326" cy="2280270"/>
          </a:xfrm>
          <a:custGeom>
            <a:avLst/>
            <a:gdLst>
              <a:gd name="connsiteX0" fmla="*/ 125450 w 2568434"/>
              <a:gd name="connsiteY0" fmla="*/ 111684 h 2280270"/>
              <a:gd name="connsiteX1" fmla="*/ 2442984 w 2568434"/>
              <a:gd name="connsiteY1" fmla="*/ 111684 h 2280270"/>
              <a:gd name="connsiteX2" fmla="*/ 2442984 w 2568434"/>
              <a:gd name="connsiteY2" fmla="*/ 2168586 h 2280270"/>
              <a:gd name="connsiteX3" fmla="*/ 125450 w 2568434"/>
              <a:gd name="connsiteY3" fmla="*/ 2168586 h 2280270"/>
              <a:gd name="connsiteX4" fmla="*/ 96085 w 2568434"/>
              <a:gd name="connsiteY4" fmla="*/ 82319 h 2280270"/>
              <a:gd name="connsiteX5" fmla="*/ 96085 w 2568434"/>
              <a:gd name="connsiteY5" fmla="*/ 2197951 h 2280270"/>
              <a:gd name="connsiteX6" fmla="*/ 2472349 w 2568434"/>
              <a:gd name="connsiteY6" fmla="*/ 2197951 h 2280270"/>
              <a:gd name="connsiteX7" fmla="*/ 2472349 w 2568434"/>
              <a:gd name="connsiteY7" fmla="*/ 82319 h 2280270"/>
              <a:gd name="connsiteX8" fmla="*/ 0 w 2568434"/>
              <a:gd name="connsiteY8" fmla="*/ 0 h 2280270"/>
              <a:gd name="connsiteX9" fmla="*/ 2568434 w 2568434"/>
              <a:gd name="connsiteY9" fmla="*/ 0 h 2280270"/>
              <a:gd name="connsiteX10" fmla="*/ 2568434 w 2568434"/>
              <a:gd name="connsiteY10" fmla="*/ 2280270 h 2280270"/>
              <a:gd name="connsiteX11" fmla="*/ 0 w 2568434"/>
              <a:gd name="connsiteY11" fmla="*/ 2280270 h 228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8434" h="2280270">
                <a:moveTo>
                  <a:pt x="125450" y="111684"/>
                </a:moveTo>
                <a:lnTo>
                  <a:pt x="2442984" y="111684"/>
                </a:lnTo>
                <a:lnTo>
                  <a:pt x="2442984" y="2168586"/>
                </a:lnTo>
                <a:lnTo>
                  <a:pt x="125450" y="2168586"/>
                </a:lnTo>
                <a:close/>
                <a:moveTo>
                  <a:pt x="96085" y="82319"/>
                </a:moveTo>
                <a:lnTo>
                  <a:pt x="96085" y="2197951"/>
                </a:lnTo>
                <a:lnTo>
                  <a:pt x="2472349" y="2197951"/>
                </a:lnTo>
                <a:lnTo>
                  <a:pt x="2472349" y="82319"/>
                </a:lnTo>
                <a:close/>
                <a:moveTo>
                  <a:pt x="0" y="0"/>
                </a:moveTo>
                <a:lnTo>
                  <a:pt x="2568434" y="0"/>
                </a:lnTo>
                <a:lnTo>
                  <a:pt x="2568434" y="2280270"/>
                </a:lnTo>
                <a:lnTo>
                  <a:pt x="0" y="2280270"/>
                </a:lnTo>
                <a:close/>
              </a:path>
            </a:pathLst>
          </a:custGeom>
          <a:solidFill>
            <a:schemeClr val="bg1">
              <a:lumMod val="95000"/>
            </a:schemeClr>
          </a:solidFill>
        </p:spPr>
        <p:txBody>
          <a:bodyPr wrap="square" anchor="ctr">
            <a:noAutofit/>
          </a:bodyP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13" name="그림 개체 틀 12">
            <a:extLst>
              <a:ext uri="{FF2B5EF4-FFF2-40B4-BE49-F238E27FC236}">
                <a16:creationId xmlns:a16="http://schemas.microsoft.com/office/drawing/2014/main" xmlns="" id="{D19E2BEF-0357-4B60-8F97-1B4CBD18E02A}"/>
              </a:ext>
            </a:extLst>
          </p:cNvPr>
          <p:cNvSpPr>
            <a:spLocks noGrp="1"/>
          </p:cNvSpPr>
          <p:nvPr>
            <p:ph type="pic" idx="10" hasCustomPrompt="1"/>
          </p:nvPr>
        </p:nvSpPr>
        <p:spPr>
          <a:xfrm>
            <a:off x="5778000" y="3703500"/>
            <a:ext cx="1080000" cy="1440000"/>
          </a:xfrm>
          <a:custGeom>
            <a:avLst/>
            <a:gdLst>
              <a:gd name="connsiteX0" fmla="*/ 125363 w 1440000"/>
              <a:gd name="connsiteY0" fmla="*/ 124056 h 1440000"/>
              <a:gd name="connsiteX1" fmla="*/ 1314637 w 1440000"/>
              <a:gd name="connsiteY1" fmla="*/ 124056 h 1440000"/>
              <a:gd name="connsiteX2" fmla="*/ 1314637 w 1440000"/>
              <a:gd name="connsiteY2" fmla="*/ 1315945 h 1440000"/>
              <a:gd name="connsiteX3" fmla="*/ 125363 w 1440000"/>
              <a:gd name="connsiteY3" fmla="*/ 1315945 h 1440000"/>
              <a:gd name="connsiteX4" fmla="*/ 92030 w 1440000"/>
              <a:gd name="connsiteY4" fmla="*/ 90723 h 1440000"/>
              <a:gd name="connsiteX5" fmla="*/ 92030 w 1440000"/>
              <a:gd name="connsiteY5" fmla="*/ 1349278 h 1440000"/>
              <a:gd name="connsiteX6" fmla="*/ 1347970 w 1440000"/>
              <a:gd name="connsiteY6" fmla="*/ 1349278 h 1440000"/>
              <a:gd name="connsiteX7" fmla="*/ 1347970 w 1440000"/>
              <a:gd name="connsiteY7" fmla="*/ 90723 h 1440000"/>
              <a:gd name="connsiteX8" fmla="*/ 0 w 1440000"/>
              <a:gd name="connsiteY8" fmla="*/ 0 h 1440000"/>
              <a:gd name="connsiteX9" fmla="*/ 1440000 w 1440000"/>
              <a:gd name="connsiteY9" fmla="*/ 0 h 1440000"/>
              <a:gd name="connsiteX10" fmla="*/ 1440000 w 1440000"/>
              <a:gd name="connsiteY10" fmla="*/ 1440000 h 1440000"/>
              <a:gd name="connsiteX11" fmla="*/ 0 w 1440000"/>
              <a:gd name="connsiteY11"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0000" h="1440000">
                <a:moveTo>
                  <a:pt x="125363" y="124056"/>
                </a:moveTo>
                <a:lnTo>
                  <a:pt x="1314637" y="124056"/>
                </a:lnTo>
                <a:lnTo>
                  <a:pt x="1314637" y="1315945"/>
                </a:lnTo>
                <a:lnTo>
                  <a:pt x="125363" y="1315945"/>
                </a:lnTo>
                <a:close/>
                <a:moveTo>
                  <a:pt x="92030" y="90723"/>
                </a:moveTo>
                <a:lnTo>
                  <a:pt x="92030" y="1349278"/>
                </a:lnTo>
                <a:lnTo>
                  <a:pt x="1347970" y="1349278"/>
                </a:lnTo>
                <a:lnTo>
                  <a:pt x="1347970" y="90723"/>
                </a:lnTo>
                <a:close/>
                <a:moveTo>
                  <a:pt x="0" y="0"/>
                </a:moveTo>
                <a:lnTo>
                  <a:pt x="1440000" y="0"/>
                </a:lnTo>
                <a:lnTo>
                  <a:pt x="1440000" y="1440000"/>
                </a:lnTo>
                <a:lnTo>
                  <a:pt x="0" y="1440000"/>
                </a:lnTo>
                <a:close/>
              </a:path>
            </a:pathLst>
          </a:custGeom>
          <a:solidFill>
            <a:schemeClr val="bg1">
              <a:lumMod val="95000"/>
            </a:schemeClr>
          </a:solidFill>
        </p:spPr>
        <p:txBody>
          <a:bodyPr wrap="square" anchor="ctr">
            <a:noAutofit/>
          </a:bodyP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12" name="그림 개체 틀 11">
            <a:extLst>
              <a:ext uri="{FF2B5EF4-FFF2-40B4-BE49-F238E27FC236}">
                <a16:creationId xmlns:a16="http://schemas.microsoft.com/office/drawing/2014/main" xmlns="" id="{C69723CC-367A-47C2-9C98-4E37F9539DBD}"/>
              </a:ext>
            </a:extLst>
          </p:cNvPr>
          <p:cNvSpPr>
            <a:spLocks noGrp="1"/>
          </p:cNvSpPr>
          <p:nvPr>
            <p:ph type="pic" idx="11" hasCustomPrompt="1"/>
          </p:nvPr>
        </p:nvSpPr>
        <p:spPr>
          <a:xfrm>
            <a:off x="2781048" y="0"/>
            <a:ext cx="1080000" cy="1440000"/>
          </a:xfrm>
          <a:custGeom>
            <a:avLst/>
            <a:gdLst>
              <a:gd name="connsiteX0" fmla="*/ 125363 w 1440000"/>
              <a:gd name="connsiteY0" fmla="*/ 124056 h 1440000"/>
              <a:gd name="connsiteX1" fmla="*/ 1314637 w 1440000"/>
              <a:gd name="connsiteY1" fmla="*/ 124056 h 1440000"/>
              <a:gd name="connsiteX2" fmla="*/ 1314637 w 1440000"/>
              <a:gd name="connsiteY2" fmla="*/ 1315945 h 1440000"/>
              <a:gd name="connsiteX3" fmla="*/ 125363 w 1440000"/>
              <a:gd name="connsiteY3" fmla="*/ 1315945 h 1440000"/>
              <a:gd name="connsiteX4" fmla="*/ 92030 w 1440000"/>
              <a:gd name="connsiteY4" fmla="*/ 90723 h 1440000"/>
              <a:gd name="connsiteX5" fmla="*/ 92030 w 1440000"/>
              <a:gd name="connsiteY5" fmla="*/ 1349278 h 1440000"/>
              <a:gd name="connsiteX6" fmla="*/ 1347970 w 1440000"/>
              <a:gd name="connsiteY6" fmla="*/ 1349278 h 1440000"/>
              <a:gd name="connsiteX7" fmla="*/ 1347970 w 1440000"/>
              <a:gd name="connsiteY7" fmla="*/ 90723 h 1440000"/>
              <a:gd name="connsiteX8" fmla="*/ 0 w 1440000"/>
              <a:gd name="connsiteY8" fmla="*/ 0 h 1440000"/>
              <a:gd name="connsiteX9" fmla="*/ 1440000 w 1440000"/>
              <a:gd name="connsiteY9" fmla="*/ 0 h 1440000"/>
              <a:gd name="connsiteX10" fmla="*/ 1440000 w 1440000"/>
              <a:gd name="connsiteY10" fmla="*/ 1440000 h 1440000"/>
              <a:gd name="connsiteX11" fmla="*/ 0 w 1440000"/>
              <a:gd name="connsiteY11"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0000" h="1440000">
                <a:moveTo>
                  <a:pt x="125363" y="124056"/>
                </a:moveTo>
                <a:lnTo>
                  <a:pt x="1314637" y="124056"/>
                </a:lnTo>
                <a:lnTo>
                  <a:pt x="1314637" y="1315945"/>
                </a:lnTo>
                <a:lnTo>
                  <a:pt x="125363" y="1315945"/>
                </a:lnTo>
                <a:close/>
                <a:moveTo>
                  <a:pt x="92030" y="90723"/>
                </a:moveTo>
                <a:lnTo>
                  <a:pt x="92030" y="1349278"/>
                </a:lnTo>
                <a:lnTo>
                  <a:pt x="1347970" y="1349278"/>
                </a:lnTo>
                <a:lnTo>
                  <a:pt x="1347970" y="90723"/>
                </a:lnTo>
                <a:close/>
                <a:moveTo>
                  <a:pt x="0" y="0"/>
                </a:moveTo>
                <a:lnTo>
                  <a:pt x="1440000" y="0"/>
                </a:lnTo>
                <a:lnTo>
                  <a:pt x="1440000" y="1440000"/>
                </a:lnTo>
                <a:lnTo>
                  <a:pt x="0" y="1440000"/>
                </a:lnTo>
                <a:close/>
              </a:path>
            </a:pathLst>
          </a:custGeom>
          <a:solidFill>
            <a:schemeClr val="bg1">
              <a:lumMod val="95000"/>
            </a:schemeClr>
          </a:solidFill>
        </p:spPr>
        <p:txBody>
          <a:bodyPr wrap="square" anchor="ctr">
            <a:noAutofit/>
          </a:bodyP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1545435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0" y="-1"/>
            <a:ext cx="6858000" cy="3076575"/>
          </a:xfrm>
          <a:prstGeom prst="rect">
            <a:avLst/>
          </a:prstGeom>
          <a:solidFill>
            <a:schemeClr val="bg1">
              <a:lumMod val="8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5788616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B3DFF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52" r:id="rId2"/>
    <p:sldLayoutId id="2147483660" r:id="rId3"/>
    <p:sldLayoutId id="2147483661" r:id="rId4"/>
    <p:sldLayoutId id="2147483662" r:id="rId5"/>
    <p:sldLayoutId id="2147483663" r:id="rId6"/>
    <p:sldLayoutId id="2147483664" r:id="rId7"/>
    <p:sldLayoutId id="2147483666" r:id="rId8"/>
    <p:sldLayoutId id="2147483667" r:id="rId9"/>
    <p:sldLayoutId id="2147483668" r:id="rId10"/>
    <p:sldLayoutId id="2147483669" r:id="rId11"/>
    <p:sldLayoutId id="2147483670" r:id="rId12"/>
    <p:sldLayoutId id="2147483671" r:id="rId13"/>
    <p:sldLayoutId id="2147483665" r:id="rId14"/>
    <p:sldLayoutId id="2147483672" r:id="rId15"/>
    <p:sldLayoutId id="2147483656" r:id="rId16"/>
  </p:sldLayoutIdLst>
  <p:txStyles>
    <p:titleStyle>
      <a:lvl1pPr algn="ctr" defTabSz="685800" rtl="0" eaLnBrk="1" latinLnBrk="1"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1"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1"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1"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B3DFF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685800" rtl="0" eaLnBrk="1" latinLnBrk="1"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1"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1"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1"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4.png"/><Relationship Id="rId8"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microsoft.com/office/2007/relationships/hdphoto" Target="../media/hdphoto2.wdp"/><Relationship Id="rId8" Type="http://schemas.openxmlformats.org/officeDocument/2006/relationships/image" Target="../media/image13.png"/><Relationship Id="rId9" Type="http://schemas.openxmlformats.org/officeDocument/2006/relationships/image" Target="../media/image4.png"/><Relationship Id="rId10" Type="http://schemas.openxmlformats.org/officeDocument/2006/relationships/image" Target="../media/image5.png"/><Relationship Id="rId1" Type="http://schemas.openxmlformats.org/officeDocument/2006/relationships/video" Target="https://www.youtube.com/embed/JcapcUktgUw?feature=oembed" TargetMode="External"/><Relationship Id="rId2"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4" Type="http://schemas.microsoft.com/office/2007/relationships/hdphoto" Target="../media/hdphoto3.wdp"/><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 Type="http://schemas.openxmlformats.org/officeDocument/2006/relationships/image" Target="../media/image4.png"/><Relationship Id="rId12" Type="http://schemas.openxmlformats.org/officeDocument/2006/relationships/image" Target="../media/image5.png"/><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6.jpg"/><Relationship Id="rId4" Type="http://schemas.openxmlformats.org/officeDocument/2006/relationships/image" Target="../media/image17.jpeg"/><Relationship Id="rId5" Type="http://schemas.openxmlformats.org/officeDocument/2006/relationships/image" Target="../media/image18.jpg"/><Relationship Id="rId6" Type="http://schemas.openxmlformats.org/officeDocument/2006/relationships/image" Target="../media/image19.jpeg"/><Relationship Id="rId7" Type="http://schemas.openxmlformats.org/officeDocument/2006/relationships/image" Target="../media/image20.jpg"/><Relationship Id="rId8" Type="http://schemas.openxmlformats.org/officeDocument/2006/relationships/image" Target="../media/image21.jpg"/><Relationship Id="rId9" Type="http://schemas.openxmlformats.org/officeDocument/2006/relationships/image" Target="../media/image22.jpg"/><Relationship Id="rId10"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g"/><Relationship Id="rId5" Type="http://schemas.openxmlformats.org/officeDocument/2006/relationships/image" Target="../media/image26.jpe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xmlns="" id="{C656367D-B2B6-0141-85C5-4163DFA2FF1E}"/>
              </a:ext>
            </a:extLst>
          </p:cNvPr>
          <p:cNvSpPr/>
          <p:nvPr/>
        </p:nvSpPr>
        <p:spPr>
          <a:xfrm>
            <a:off x="2852936" y="267494"/>
            <a:ext cx="2808312" cy="2808312"/>
          </a:xfrm>
          <a:prstGeom prst="ellipse">
            <a:avLst/>
          </a:prstGeom>
          <a:solidFill>
            <a:srgbClr val="F2BF27"/>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a:solidFill>
                <a:schemeClr val="tx1"/>
              </a:solidFill>
            </a:endParaRPr>
          </a:p>
        </p:txBody>
      </p:sp>
      <p:pic>
        <p:nvPicPr>
          <p:cNvPr id="2" name="Billede 1">
            <a:extLst>
              <a:ext uri="{FF2B5EF4-FFF2-40B4-BE49-F238E27FC236}">
                <a16:creationId xmlns:a16="http://schemas.microsoft.com/office/drawing/2014/main" xmlns="" id="{9139DC13-224C-9644-BC06-40468A869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391" y="874421"/>
            <a:ext cx="2593241" cy="4028007"/>
          </a:xfrm>
          <a:prstGeom prst="rect">
            <a:avLst/>
          </a:prstGeom>
        </p:spPr>
      </p:pic>
      <p:sp>
        <p:nvSpPr>
          <p:cNvPr id="3" name="Tekstfelt 2">
            <a:extLst>
              <a:ext uri="{FF2B5EF4-FFF2-40B4-BE49-F238E27FC236}">
                <a16:creationId xmlns:a16="http://schemas.microsoft.com/office/drawing/2014/main" xmlns="" id="{4035BB93-D507-3E40-92DF-77A90C422B8D}"/>
              </a:ext>
            </a:extLst>
          </p:cNvPr>
          <p:cNvSpPr txBox="1"/>
          <p:nvPr/>
        </p:nvSpPr>
        <p:spPr>
          <a:xfrm>
            <a:off x="872716" y="275344"/>
            <a:ext cx="5112568" cy="523220"/>
          </a:xfrm>
          <a:prstGeom prst="rect">
            <a:avLst/>
          </a:prstGeom>
          <a:noFill/>
        </p:spPr>
        <p:txBody>
          <a:bodyPr wrap="square" rtlCol="0">
            <a:spAutoFit/>
          </a:bodyPr>
          <a:lstStyle/>
          <a:p>
            <a:pPr algn="ctr"/>
            <a:r>
              <a:rPr lang="da-DK" sz="2800" b="1" dirty="0">
                <a:solidFill>
                  <a:schemeClr val="tx1">
                    <a:lumMod val="75000"/>
                    <a:lumOff val="25000"/>
                  </a:schemeClr>
                </a:solidFill>
              </a:rPr>
              <a:t>SUNDHED OG LUNGER </a:t>
            </a:r>
          </a:p>
        </p:txBody>
      </p:sp>
      <p:pic>
        <p:nvPicPr>
          <p:cNvPr id="5" name="Billede 4">
            <a:extLst>
              <a:ext uri="{FF2B5EF4-FFF2-40B4-BE49-F238E27FC236}">
                <a16:creationId xmlns:a16="http://schemas.microsoft.com/office/drawing/2014/main" xmlns="" id="{D2EEF584-67C7-414E-955A-5535F5D9D7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5825" y="4443958"/>
            <a:ext cx="1254941" cy="573957"/>
          </a:xfrm>
          <a:prstGeom prst="rect">
            <a:avLst/>
          </a:prstGeom>
        </p:spPr>
      </p:pic>
      <p:pic>
        <p:nvPicPr>
          <p:cNvPr id="6" name="Billede 5">
            <a:extLst>
              <a:ext uri="{FF2B5EF4-FFF2-40B4-BE49-F238E27FC236}">
                <a16:creationId xmlns:a16="http://schemas.microsoft.com/office/drawing/2014/main" xmlns="" id="{F0E7860C-1994-354F-A707-781AEF6171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7092" y="4618366"/>
            <a:ext cx="1176291" cy="450059"/>
          </a:xfrm>
          <a:prstGeom prst="rect">
            <a:avLst/>
          </a:prstGeom>
        </p:spPr>
      </p:pic>
    </p:spTree>
    <p:extLst>
      <p:ext uri="{BB962C8B-B14F-4D97-AF65-F5344CB8AC3E}">
        <p14:creationId xmlns:p14="http://schemas.microsoft.com/office/powerpoint/2010/main" val="1518243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xmlns="" id="{7035D557-8092-CC4D-83B5-54A3275DCB07}"/>
              </a:ext>
            </a:extLst>
          </p:cNvPr>
          <p:cNvSpPr/>
          <p:nvPr/>
        </p:nvSpPr>
        <p:spPr>
          <a:xfrm>
            <a:off x="638690" y="2373914"/>
            <a:ext cx="2016224" cy="557876"/>
          </a:xfrm>
          <a:prstGeom prst="rect">
            <a:avLst/>
          </a:prstGeom>
          <a:solidFill>
            <a:srgbClr val="F2BF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a:solidFill>
                <a:schemeClr val="tx1"/>
              </a:solidFill>
            </a:endParaRPr>
          </a:p>
        </p:txBody>
      </p:sp>
      <p:sp>
        <p:nvSpPr>
          <p:cNvPr id="43" name="Rektangel 42">
            <a:extLst>
              <a:ext uri="{FF2B5EF4-FFF2-40B4-BE49-F238E27FC236}">
                <a16:creationId xmlns:a16="http://schemas.microsoft.com/office/drawing/2014/main" xmlns="" id="{7035D557-8092-CC4D-83B5-54A3275DCB07}"/>
              </a:ext>
            </a:extLst>
          </p:cNvPr>
          <p:cNvSpPr/>
          <p:nvPr/>
        </p:nvSpPr>
        <p:spPr>
          <a:xfrm>
            <a:off x="638690" y="915566"/>
            <a:ext cx="2016224" cy="1314332"/>
          </a:xfrm>
          <a:prstGeom prst="rect">
            <a:avLst/>
          </a:prstGeom>
          <a:solidFill>
            <a:srgbClr val="F2BF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a:solidFill>
                <a:schemeClr val="tx1"/>
              </a:solidFill>
            </a:endParaRPr>
          </a:p>
        </p:txBody>
      </p:sp>
      <p:sp>
        <p:nvSpPr>
          <p:cNvPr id="19" name="Text Placeholder 1"/>
          <p:cNvSpPr txBox="1">
            <a:spLocks/>
          </p:cNvSpPr>
          <p:nvPr/>
        </p:nvSpPr>
        <p:spPr>
          <a:xfrm>
            <a:off x="350658" y="843558"/>
            <a:ext cx="2592288" cy="1458348"/>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2400" b="1" dirty="0">
                <a:solidFill>
                  <a:schemeClr val="tx1">
                    <a:lumMod val="75000"/>
                    <a:lumOff val="25000"/>
                  </a:schemeClr>
                </a:solidFill>
                <a:latin typeface="+mj-lt"/>
                <a:cs typeface="Arial" pitchFamily="34" charset="0"/>
              </a:rPr>
              <a:t>ALLE DEM SOM…</a:t>
            </a:r>
            <a:endParaRPr lang="ko-KR" altLang="en-US" sz="2400" b="1" dirty="0">
              <a:solidFill>
                <a:schemeClr val="tx1">
                  <a:lumMod val="75000"/>
                  <a:lumOff val="25000"/>
                </a:schemeClr>
              </a:solidFill>
              <a:latin typeface="+mj-lt"/>
              <a:cs typeface="Arial" pitchFamily="34" charset="0"/>
            </a:endParaRPr>
          </a:p>
        </p:txBody>
      </p:sp>
      <p:sp>
        <p:nvSpPr>
          <p:cNvPr id="20" name="TextBox 19"/>
          <p:cNvSpPr txBox="1"/>
          <p:nvPr/>
        </p:nvSpPr>
        <p:spPr>
          <a:xfrm>
            <a:off x="705641" y="2478151"/>
            <a:ext cx="1998222" cy="338554"/>
          </a:xfrm>
          <a:prstGeom prst="rect">
            <a:avLst/>
          </a:prstGeom>
          <a:noFill/>
        </p:spPr>
        <p:txBody>
          <a:bodyPr wrap="square" rtlCol="0">
            <a:spAutoFit/>
          </a:bodyPr>
          <a:lstStyle/>
          <a:p>
            <a:r>
              <a:rPr lang="en-US" altLang="ko-KR" sz="1600" b="1" dirty="0" smtClean="0">
                <a:solidFill>
                  <a:schemeClr val="tx1">
                    <a:lumMod val="75000"/>
                    <a:lumOff val="25000"/>
                  </a:schemeClr>
                </a:solidFill>
                <a:cs typeface="Arial" pitchFamily="34" charset="0"/>
              </a:rPr>
              <a:t>TID TIL EN LEG...</a:t>
            </a:r>
            <a:endParaRPr lang="en-US" altLang="ko-KR" sz="1600" b="1" dirty="0">
              <a:solidFill>
                <a:schemeClr val="tx1">
                  <a:lumMod val="75000"/>
                  <a:lumOff val="25000"/>
                </a:schemeClr>
              </a:solidFill>
              <a:cs typeface="Arial" pitchFamily="34" charset="0"/>
            </a:endParaRPr>
          </a:p>
        </p:txBody>
      </p:sp>
      <p:sp>
        <p:nvSpPr>
          <p:cNvPr id="4" name="Ruder 3">
            <a:extLst>
              <a:ext uri="{FF2B5EF4-FFF2-40B4-BE49-F238E27FC236}">
                <a16:creationId xmlns:a16="http://schemas.microsoft.com/office/drawing/2014/main" xmlns="" id="{F518CE66-62F2-8048-B924-4EEA07EAA1C1}"/>
              </a:ext>
            </a:extLst>
          </p:cNvPr>
          <p:cNvSpPr/>
          <p:nvPr/>
        </p:nvSpPr>
        <p:spPr>
          <a:xfrm>
            <a:off x="2780928" y="-668610"/>
            <a:ext cx="5184576" cy="7252335"/>
          </a:xfrm>
          <a:prstGeom prst="diamond">
            <a:avLst/>
          </a:prstGeom>
          <a:blipFill dpi="0" rotWithShape="1">
            <a:blip r:embed="rId3"/>
            <a:srcRect/>
            <a:stretch>
              <a:fillRect r="-13000"/>
            </a:stretch>
          </a:blipFill>
          <a:ln w="444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a:solidFill>
                <a:schemeClr val="tx1"/>
              </a:solidFill>
            </a:endParaRPr>
          </a:p>
        </p:txBody>
      </p:sp>
      <p:cxnSp>
        <p:nvCxnSpPr>
          <p:cNvPr id="8" name="Lige forbindelse 7">
            <a:extLst>
              <a:ext uri="{FF2B5EF4-FFF2-40B4-BE49-F238E27FC236}">
                <a16:creationId xmlns:a16="http://schemas.microsoft.com/office/drawing/2014/main" xmlns="" id="{89B4E690-4AAC-3242-B774-6717C792C52D}"/>
              </a:ext>
            </a:extLst>
          </p:cNvPr>
          <p:cNvCxnSpPr>
            <a:cxnSpLocks/>
          </p:cNvCxnSpPr>
          <p:nvPr/>
        </p:nvCxnSpPr>
        <p:spPr>
          <a:xfrm>
            <a:off x="3925634" y="843558"/>
            <a:ext cx="3132728" cy="3744416"/>
          </a:xfrm>
          <a:prstGeom prst="line">
            <a:avLst/>
          </a:prstGeom>
          <a:ln w="57150">
            <a:solidFill>
              <a:srgbClr val="B3DFF4"/>
            </a:solidFill>
          </a:ln>
        </p:spPr>
        <p:style>
          <a:lnRef idx="1">
            <a:schemeClr val="accent1"/>
          </a:lnRef>
          <a:fillRef idx="0">
            <a:schemeClr val="accent1"/>
          </a:fillRef>
          <a:effectRef idx="0">
            <a:schemeClr val="accent1"/>
          </a:effectRef>
          <a:fontRef idx="minor">
            <a:schemeClr val="tx1"/>
          </a:fontRef>
        </p:style>
      </p:cxnSp>
      <p:cxnSp>
        <p:nvCxnSpPr>
          <p:cNvPr id="15" name="Lige forbindelse 14">
            <a:extLst>
              <a:ext uri="{FF2B5EF4-FFF2-40B4-BE49-F238E27FC236}">
                <a16:creationId xmlns:a16="http://schemas.microsoft.com/office/drawing/2014/main" xmlns="" id="{7DA23EF2-3B5B-FD41-8A6A-90FD9D9EDFE3}"/>
              </a:ext>
            </a:extLst>
          </p:cNvPr>
          <p:cNvCxnSpPr>
            <a:cxnSpLocks/>
          </p:cNvCxnSpPr>
          <p:nvPr/>
        </p:nvCxnSpPr>
        <p:spPr>
          <a:xfrm flipH="1">
            <a:off x="3789040" y="843558"/>
            <a:ext cx="3068960" cy="3744416"/>
          </a:xfrm>
          <a:prstGeom prst="line">
            <a:avLst/>
          </a:prstGeom>
          <a:ln w="57150">
            <a:solidFill>
              <a:srgbClr val="B3DFF4"/>
            </a:solidFill>
          </a:ln>
        </p:spPr>
        <p:style>
          <a:lnRef idx="1">
            <a:schemeClr val="accent1"/>
          </a:lnRef>
          <a:fillRef idx="0">
            <a:schemeClr val="accent1"/>
          </a:fillRef>
          <a:effectRef idx="0">
            <a:schemeClr val="accent1"/>
          </a:effectRef>
          <a:fontRef idx="minor">
            <a:schemeClr val="tx1"/>
          </a:fontRef>
        </p:style>
      </p:cxnSp>
      <p:cxnSp>
        <p:nvCxnSpPr>
          <p:cNvPr id="17" name="Lige forbindelse 16">
            <a:extLst>
              <a:ext uri="{FF2B5EF4-FFF2-40B4-BE49-F238E27FC236}">
                <a16:creationId xmlns:a16="http://schemas.microsoft.com/office/drawing/2014/main" xmlns="" id="{FDA1543E-4CBF-5345-AC84-1025AB28EA11}"/>
              </a:ext>
            </a:extLst>
          </p:cNvPr>
          <p:cNvCxnSpPr>
            <a:cxnSpLocks/>
          </p:cNvCxnSpPr>
          <p:nvPr/>
        </p:nvCxnSpPr>
        <p:spPr>
          <a:xfrm>
            <a:off x="5373216" y="1628549"/>
            <a:ext cx="894153" cy="1015209"/>
          </a:xfrm>
          <a:prstGeom prst="line">
            <a:avLst/>
          </a:prstGeom>
          <a:ln w="57150">
            <a:solidFill>
              <a:srgbClr val="B3DFF4"/>
            </a:solidFill>
          </a:ln>
        </p:spPr>
        <p:style>
          <a:lnRef idx="1">
            <a:schemeClr val="accent1"/>
          </a:lnRef>
          <a:fillRef idx="0">
            <a:schemeClr val="accent1"/>
          </a:fillRef>
          <a:effectRef idx="0">
            <a:schemeClr val="accent1"/>
          </a:effectRef>
          <a:fontRef idx="minor">
            <a:schemeClr val="tx1"/>
          </a:fontRef>
        </p:style>
      </p:cxnSp>
      <p:cxnSp>
        <p:nvCxnSpPr>
          <p:cNvPr id="22" name="Lige forbindelse 21">
            <a:extLst>
              <a:ext uri="{FF2B5EF4-FFF2-40B4-BE49-F238E27FC236}">
                <a16:creationId xmlns:a16="http://schemas.microsoft.com/office/drawing/2014/main" xmlns="" id="{BEA02AFF-42D1-3546-9553-507F1DBBE31C}"/>
              </a:ext>
            </a:extLst>
          </p:cNvPr>
          <p:cNvCxnSpPr>
            <a:cxnSpLocks/>
          </p:cNvCxnSpPr>
          <p:nvPr/>
        </p:nvCxnSpPr>
        <p:spPr>
          <a:xfrm flipH="1">
            <a:off x="5386528" y="2623482"/>
            <a:ext cx="909800" cy="1046389"/>
          </a:xfrm>
          <a:prstGeom prst="line">
            <a:avLst/>
          </a:prstGeom>
          <a:ln w="57150">
            <a:solidFill>
              <a:srgbClr val="B3DFF4"/>
            </a:solidFill>
          </a:ln>
        </p:spPr>
        <p:style>
          <a:lnRef idx="1">
            <a:schemeClr val="accent1"/>
          </a:lnRef>
          <a:fillRef idx="0">
            <a:schemeClr val="accent1"/>
          </a:fillRef>
          <a:effectRef idx="0">
            <a:schemeClr val="accent1"/>
          </a:effectRef>
          <a:fontRef idx="minor">
            <a:schemeClr val="tx1"/>
          </a:fontRef>
        </p:style>
      </p:cxnSp>
      <p:cxnSp>
        <p:nvCxnSpPr>
          <p:cNvPr id="24" name="Lige forbindelse 23">
            <a:extLst>
              <a:ext uri="{FF2B5EF4-FFF2-40B4-BE49-F238E27FC236}">
                <a16:creationId xmlns:a16="http://schemas.microsoft.com/office/drawing/2014/main" xmlns="" id="{F197CB6F-586F-6242-B1CB-29A637A73A21}"/>
              </a:ext>
            </a:extLst>
          </p:cNvPr>
          <p:cNvCxnSpPr>
            <a:cxnSpLocks/>
          </p:cNvCxnSpPr>
          <p:nvPr/>
        </p:nvCxnSpPr>
        <p:spPr>
          <a:xfrm flipH="1" flipV="1">
            <a:off x="4512703" y="2623482"/>
            <a:ext cx="889171" cy="1026114"/>
          </a:xfrm>
          <a:prstGeom prst="line">
            <a:avLst/>
          </a:prstGeom>
          <a:ln w="57150">
            <a:solidFill>
              <a:srgbClr val="B3DFF4"/>
            </a:solidFill>
          </a:ln>
        </p:spPr>
        <p:style>
          <a:lnRef idx="1">
            <a:schemeClr val="accent1"/>
          </a:lnRef>
          <a:fillRef idx="0">
            <a:schemeClr val="accent1"/>
          </a:fillRef>
          <a:effectRef idx="0">
            <a:schemeClr val="accent1"/>
          </a:effectRef>
          <a:fontRef idx="minor">
            <a:schemeClr val="tx1"/>
          </a:fontRef>
        </p:style>
      </p:cxnSp>
      <p:cxnSp>
        <p:nvCxnSpPr>
          <p:cNvPr id="27" name="Lige forbindelse 26">
            <a:extLst>
              <a:ext uri="{FF2B5EF4-FFF2-40B4-BE49-F238E27FC236}">
                <a16:creationId xmlns:a16="http://schemas.microsoft.com/office/drawing/2014/main" xmlns="" id="{5AC69AE0-D062-704D-8348-0464FC3AC4AA}"/>
              </a:ext>
            </a:extLst>
          </p:cNvPr>
          <p:cNvCxnSpPr>
            <a:cxnSpLocks/>
          </p:cNvCxnSpPr>
          <p:nvPr/>
        </p:nvCxnSpPr>
        <p:spPr>
          <a:xfrm flipV="1">
            <a:off x="4509120" y="1648824"/>
            <a:ext cx="885890" cy="1008390"/>
          </a:xfrm>
          <a:prstGeom prst="line">
            <a:avLst/>
          </a:prstGeom>
          <a:ln w="57150">
            <a:solidFill>
              <a:srgbClr val="B3DFF4"/>
            </a:solidFill>
          </a:ln>
        </p:spPr>
        <p:style>
          <a:lnRef idx="1">
            <a:schemeClr val="accent1"/>
          </a:lnRef>
          <a:fillRef idx="0">
            <a:schemeClr val="accent1"/>
          </a:fillRef>
          <a:effectRef idx="0">
            <a:schemeClr val="accent1"/>
          </a:effectRef>
          <a:fontRef idx="minor">
            <a:schemeClr val="tx1"/>
          </a:fontRef>
        </p:style>
      </p:cxnSp>
      <p:pic>
        <p:nvPicPr>
          <p:cNvPr id="44" name="Billede 43">
            <a:extLst>
              <a:ext uri="{FF2B5EF4-FFF2-40B4-BE49-F238E27FC236}">
                <a16:creationId xmlns:a16="http://schemas.microsoft.com/office/drawing/2014/main" xmlns="" id="{3395C279-9FEE-F947-8916-6E4D84C656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185" y="4443958"/>
            <a:ext cx="1254941" cy="573957"/>
          </a:xfrm>
          <a:prstGeom prst="rect">
            <a:avLst/>
          </a:prstGeom>
        </p:spPr>
      </p:pic>
      <p:pic>
        <p:nvPicPr>
          <p:cNvPr id="45" name="Billede 44">
            <a:extLst>
              <a:ext uri="{FF2B5EF4-FFF2-40B4-BE49-F238E27FC236}">
                <a16:creationId xmlns:a16="http://schemas.microsoft.com/office/drawing/2014/main" xmlns="" id="{59490E40-6265-B143-84DC-2DF73BCE3C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1106" y="4587974"/>
            <a:ext cx="1176291" cy="450059"/>
          </a:xfrm>
          <a:prstGeom prst="rect">
            <a:avLst/>
          </a:prstGeom>
        </p:spPr>
      </p:pic>
    </p:spTree>
    <p:extLst>
      <p:ext uri="{BB962C8B-B14F-4D97-AF65-F5344CB8AC3E}">
        <p14:creationId xmlns:p14="http://schemas.microsoft.com/office/powerpoint/2010/main" val="3191137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rekant 33">
            <a:extLst>
              <a:ext uri="{FF2B5EF4-FFF2-40B4-BE49-F238E27FC236}">
                <a16:creationId xmlns:a16="http://schemas.microsoft.com/office/drawing/2014/main" xmlns="" id="{BC27856F-D124-6B47-9E1D-CFD20318229F}"/>
              </a:ext>
            </a:extLst>
          </p:cNvPr>
          <p:cNvSpPr/>
          <p:nvPr/>
        </p:nvSpPr>
        <p:spPr>
          <a:xfrm>
            <a:off x="2445189" y="555526"/>
            <a:ext cx="1967613" cy="626315"/>
          </a:xfrm>
          <a:prstGeom prst="triangle">
            <a:avLst>
              <a:gd name="adj" fmla="val 48796"/>
            </a:avLst>
          </a:prstGeom>
          <a:solidFill>
            <a:srgbClr val="F2BF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a:solidFill>
                <a:schemeClr val="tx1"/>
              </a:solidFill>
            </a:endParaRPr>
          </a:p>
        </p:txBody>
      </p:sp>
      <p:sp>
        <p:nvSpPr>
          <p:cNvPr id="15" name="Rektangel 14">
            <a:extLst>
              <a:ext uri="{FF2B5EF4-FFF2-40B4-BE49-F238E27FC236}">
                <a16:creationId xmlns:a16="http://schemas.microsoft.com/office/drawing/2014/main" xmlns="" id="{1A093B24-9C04-B84C-98E8-8B72E45B8D57}"/>
              </a:ext>
            </a:extLst>
          </p:cNvPr>
          <p:cNvSpPr/>
          <p:nvPr/>
        </p:nvSpPr>
        <p:spPr>
          <a:xfrm>
            <a:off x="2445192" y="1181843"/>
            <a:ext cx="1967614" cy="2333349"/>
          </a:xfrm>
          <a:prstGeom prst="rect">
            <a:avLst/>
          </a:prstGeom>
          <a:solidFill>
            <a:srgbClr val="F2BF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a:solidFill>
                <a:schemeClr val="tx1"/>
              </a:solidFill>
            </a:endParaRPr>
          </a:p>
        </p:txBody>
      </p:sp>
      <p:sp>
        <p:nvSpPr>
          <p:cNvPr id="2" name="Text Placeholder 1"/>
          <p:cNvSpPr>
            <a:spLocks noGrp="1"/>
          </p:cNvSpPr>
          <p:nvPr>
            <p:ph type="body" sz="quarter" idx="10"/>
          </p:nvPr>
        </p:nvSpPr>
        <p:spPr>
          <a:xfrm>
            <a:off x="0" y="-170823"/>
            <a:ext cx="6858000" cy="870365"/>
          </a:xfrm>
        </p:spPr>
        <p:txBody>
          <a:bodyPr/>
          <a:lstStyle/>
          <a:p>
            <a:r>
              <a:rPr lang="en-US" altLang="ko-KR" b="1" dirty="0"/>
              <a:t>BØRNS LUNGER I DANMARK</a:t>
            </a:r>
            <a:endParaRPr lang="ko-KR" altLang="en-US" b="1" dirty="0"/>
          </a:p>
        </p:txBody>
      </p:sp>
      <p:sp>
        <p:nvSpPr>
          <p:cNvPr id="18" name="Text Placeholder 18"/>
          <p:cNvSpPr txBox="1">
            <a:spLocks/>
          </p:cNvSpPr>
          <p:nvPr/>
        </p:nvSpPr>
        <p:spPr>
          <a:xfrm>
            <a:off x="2493967" y="2766553"/>
            <a:ext cx="1855348" cy="870364"/>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a-DK" sz="1200" b="1" dirty="0">
                <a:ea typeface="ＭＳ Ｐゴシック" pitchFamily="34" charset="-128"/>
              </a:rPr>
              <a:t>Tusindvis af børn har </a:t>
            </a:r>
            <a:endParaRPr lang="da-DK" sz="1200" b="1" dirty="0" smtClean="0">
              <a:ea typeface="ＭＳ Ｐゴシック" pitchFamily="34" charset="-128"/>
            </a:endParaRPr>
          </a:p>
          <a:p>
            <a:pPr marL="0" indent="0" algn="ctr">
              <a:buNone/>
            </a:pPr>
            <a:r>
              <a:rPr lang="da-DK" sz="1200" b="1" dirty="0" smtClean="0">
                <a:ea typeface="ＭＳ Ｐゴシック" pitchFamily="34" charset="-128"/>
              </a:rPr>
              <a:t>en </a:t>
            </a:r>
            <a:r>
              <a:rPr lang="da-DK" sz="1200" b="1" dirty="0">
                <a:ea typeface="ＭＳ Ｐゴシック" pitchFamily="34" charset="-128"/>
              </a:rPr>
              <a:t>svær lungesygdom</a:t>
            </a:r>
          </a:p>
          <a:p>
            <a:pPr marL="0" indent="0" algn="ctr">
              <a:buNone/>
            </a:pPr>
            <a:endParaRPr lang="en-US" sz="900" dirty="0">
              <a:solidFill>
                <a:schemeClr val="tx1">
                  <a:lumMod val="75000"/>
                  <a:lumOff val="25000"/>
                </a:schemeClr>
              </a:solidFill>
              <a:cs typeface="Arial" pitchFamily="34" charset="0"/>
            </a:endParaRPr>
          </a:p>
        </p:txBody>
      </p:sp>
      <p:sp>
        <p:nvSpPr>
          <p:cNvPr id="21" name="Text Placeholder 18"/>
          <p:cNvSpPr txBox="1">
            <a:spLocks/>
          </p:cNvSpPr>
          <p:nvPr/>
        </p:nvSpPr>
        <p:spPr>
          <a:xfrm>
            <a:off x="183682" y="2734698"/>
            <a:ext cx="1867595" cy="934073"/>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a-DK" sz="1200" b="1" dirty="0">
                <a:ea typeface="ＭＳ Ｐゴシック" pitchFamily="34" charset="-128"/>
              </a:rPr>
              <a:t>100.000 børn og </a:t>
            </a:r>
            <a:r>
              <a:rPr lang="da-DK" sz="1200" b="1" dirty="0" smtClean="0">
                <a:ea typeface="ＭＳ Ｐゴシック" pitchFamily="34" charset="-128"/>
              </a:rPr>
              <a:t>unge </a:t>
            </a:r>
            <a:r>
              <a:rPr lang="da-DK" sz="1200" b="1" dirty="0">
                <a:ea typeface="ＭＳ Ｐゴシック" pitchFamily="34" charset="-128"/>
              </a:rPr>
              <a:t>under 18 </a:t>
            </a:r>
            <a:r>
              <a:rPr lang="da-DK" sz="1200" b="1" dirty="0" smtClean="0">
                <a:ea typeface="ＭＳ Ｐゴシック" pitchFamily="34" charset="-128"/>
              </a:rPr>
              <a:t>år har </a:t>
            </a:r>
            <a:r>
              <a:rPr lang="da-DK" sz="1200" b="1" dirty="0">
                <a:ea typeface="ＭＳ Ｐゴシック" pitchFamily="34" charset="-128"/>
              </a:rPr>
              <a:t>astma</a:t>
            </a:r>
          </a:p>
          <a:p>
            <a:pPr marL="0" indent="0" algn="ctr">
              <a:buNone/>
            </a:pPr>
            <a:endParaRPr lang="en-US" sz="900" dirty="0">
              <a:solidFill>
                <a:schemeClr val="tx1">
                  <a:lumMod val="75000"/>
                  <a:lumOff val="25000"/>
                </a:schemeClr>
              </a:solidFill>
              <a:cs typeface="Arial" pitchFamily="34" charset="0"/>
            </a:endParaRPr>
          </a:p>
        </p:txBody>
      </p:sp>
      <p:sp>
        <p:nvSpPr>
          <p:cNvPr id="27" name="Text Placeholder 18"/>
          <p:cNvSpPr txBox="1">
            <a:spLocks/>
          </p:cNvSpPr>
          <p:nvPr/>
        </p:nvSpPr>
        <p:spPr>
          <a:xfrm>
            <a:off x="4840777" y="2845549"/>
            <a:ext cx="1791856" cy="646331"/>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a-DK" sz="1200" b="1" dirty="0"/>
              <a:t>10 % af alle skolebørn lider af astma</a:t>
            </a:r>
          </a:p>
          <a:p>
            <a:pPr marL="0" indent="0" algn="ctr">
              <a:buNone/>
            </a:pPr>
            <a:endParaRPr lang="en-US" sz="900" dirty="0">
              <a:solidFill>
                <a:schemeClr val="tx1">
                  <a:lumMod val="75000"/>
                  <a:lumOff val="25000"/>
                </a:schemeClr>
              </a:solidFill>
              <a:cs typeface="Arial" pitchFamily="34" charset="0"/>
            </a:endParaRPr>
          </a:p>
        </p:txBody>
      </p:sp>
      <p:pic>
        <p:nvPicPr>
          <p:cNvPr id="42" name="Pladsholder til billede 41" descr="Et billede, der indeholder person, himmel&#10;&#10;Automatisk genereret beskrivelse">
            <a:extLst>
              <a:ext uri="{FF2B5EF4-FFF2-40B4-BE49-F238E27FC236}">
                <a16:creationId xmlns:a16="http://schemas.microsoft.com/office/drawing/2014/main" xmlns="" id="{148DD781-72EA-7140-BD83-B77F3D477503}"/>
              </a:ext>
            </a:extLst>
          </p:cNvPr>
          <p:cNvPicPr>
            <a:picLocks noGrp="1" noChangeAspect="1"/>
          </p:cNvPicPr>
          <p:nvPr>
            <p:ph type="pic" idx="15"/>
          </p:nvPr>
        </p:nvPicPr>
        <p:blipFill rotWithShape="1">
          <a:blip r:embed="rId3">
            <a:extLst>
              <a:ext uri="{BEBA8EAE-BF5A-486C-A8C5-ECC9F3942E4B}">
                <a14:imgProps xmlns:a14="http://schemas.microsoft.com/office/drawing/2010/main">
                  <a14:imgLayer r:embed="rId4">
                    <a14:imgEffect>
                      <a14:colorTemperature colorTemp="6332"/>
                    </a14:imgEffect>
                  </a14:imgLayer>
                </a14:imgProps>
              </a:ext>
              <a:ext uri="{28A0092B-C50C-407E-A947-70E740481C1C}">
                <a14:useLocalDpi xmlns:a14="http://schemas.microsoft.com/office/drawing/2010/main" val="0"/>
              </a:ext>
            </a:extLst>
          </a:blip>
          <a:srcRect l="46161" t="-1020" r="20069" b="-1020"/>
          <a:stretch/>
        </p:blipFill>
        <p:spPr>
          <a:xfrm>
            <a:off x="4792005" y="678510"/>
            <a:ext cx="1840628" cy="2154857"/>
          </a:xfrm>
        </p:spPr>
      </p:pic>
      <p:pic>
        <p:nvPicPr>
          <p:cNvPr id="40" name="Pladsholder til billede 39" descr="Et billede, der indeholder person, indendørs, væg, lille&#10;&#10;Automatisk genereret beskrivelse">
            <a:extLst>
              <a:ext uri="{FF2B5EF4-FFF2-40B4-BE49-F238E27FC236}">
                <a16:creationId xmlns:a16="http://schemas.microsoft.com/office/drawing/2014/main" xmlns="" id="{C3C4772C-D9B3-D947-8CBC-E92CA1B9913C}"/>
              </a:ext>
            </a:extLst>
          </p:cNvPr>
          <p:cNvPicPr>
            <a:picLocks noGrp="1" noChangeAspect="1"/>
          </p:cNvPicPr>
          <p:nvPr>
            <p:ph type="pic" idx="1"/>
          </p:nvPr>
        </p:nvPicPr>
        <p:blipFill>
          <a:blip r:embed="rId5" cstate="print">
            <a:extLst>
              <a:ext uri="{28A0092B-C50C-407E-A947-70E740481C1C}">
                <a14:useLocalDpi xmlns:a14="http://schemas.microsoft.com/office/drawing/2010/main" val="0"/>
              </a:ext>
            </a:extLst>
          </a:blip>
          <a:srcRect t="7134" b="7134"/>
          <a:stretch>
            <a:fillRect/>
          </a:stretch>
        </p:blipFill>
        <p:spPr>
          <a:xfrm>
            <a:off x="2508686" y="668474"/>
            <a:ext cx="1840629" cy="2154857"/>
          </a:xfrm>
        </p:spPr>
      </p:pic>
      <p:sp>
        <p:nvSpPr>
          <p:cNvPr id="33" name="Rektangel 32">
            <a:extLst>
              <a:ext uri="{FF2B5EF4-FFF2-40B4-BE49-F238E27FC236}">
                <a16:creationId xmlns:a16="http://schemas.microsoft.com/office/drawing/2014/main" xmlns="" id="{B2F4A191-CA97-6548-8DA8-7F0F068E56FF}"/>
              </a:ext>
            </a:extLst>
          </p:cNvPr>
          <p:cNvSpPr/>
          <p:nvPr/>
        </p:nvSpPr>
        <p:spPr>
          <a:xfrm>
            <a:off x="2624561" y="3515193"/>
            <a:ext cx="1633598" cy="1466089"/>
          </a:xfrm>
          <a:prstGeom prst="rect">
            <a:avLst/>
          </a:prstGeom>
          <a:solidFill>
            <a:srgbClr val="B3DF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dirty="0">
              <a:solidFill>
                <a:schemeClr val="tx1"/>
              </a:solidFill>
            </a:endParaRPr>
          </a:p>
        </p:txBody>
      </p:sp>
      <p:sp>
        <p:nvSpPr>
          <p:cNvPr id="31" name="Trekant 30">
            <a:extLst>
              <a:ext uri="{FF2B5EF4-FFF2-40B4-BE49-F238E27FC236}">
                <a16:creationId xmlns:a16="http://schemas.microsoft.com/office/drawing/2014/main" xmlns="" id="{E7C7F5F5-FFE0-9B41-88D7-7D63A6E2C78B}"/>
              </a:ext>
            </a:extLst>
          </p:cNvPr>
          <p:cNvSpPr/>
          <p:nvPr/>
        </p:nvSpPr>
        <p:spPr>
          <a:xfrm rot="10800000">
            <a:off x="2444034" y="3514360"/>
            <a:ext cx="1967611" cy="626315"/>
          </a:xfrm>
          <a:prstGeom prst="triangle">
            <a:avLst/>
          </a:prstGeom>
          <a:solidFill>
            <a:srgbClr val="F2BF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a:solidFill>
                <a:schemeClr val="tx1"/>
              </a:solidFill>
            </a:endParaRPr>
          </a:p>
        </p:txBody>
      </p:sp>
      <p:sp>
        <p:nvSpPr>
          <p:cNvPr id="35" name="Rektangel 34">
            <a:extLst>
              <a:ext uri="{FF2B5EF4-FFF2-40B4-BE49-F238E27FC236}">
                <a16:creationId xmlns:a16="http://schemas.microsoft.com/office/drawing/2014/main" xmlns="" id="{E6FCAA64-9F2A-A545-9CC6-DF983D189C4D}"/>
              </a:ext>
            </a:extLst>
          </p:cNvPr>
          <p:cNvSpPr/>
          <p:nvPr/>
        </p:nvSpPr>
        <p:spPr>
          <a:xfrm>
            <a:off x="2388673" y="375011"/>
            <a:ext cx="2374862" cy="243208"/>
          </a:xfrm>
          <a:prstGeom prst="rect">
            <a:avLst/>
          </a:prstGeom>
        </p:spPr>
        <p:txBody>
          <a:bodyPr wrap="square">
            <a:spAutoFit/>
          </a:bodyPr>
          <a:lstStyle/>
          <a:p>
            <a:pPr>
              <a:lnSpc>
                <a:spcPct val="120000"/>
              </a:lnSpc>
              <a:buClr>
                <a:schemeClr val="tx2"/>
              </a:buClr>
              <a:defRPr/>
            </a:pPr>
            <a:r>
              <a:rPr lang="da-DK" sz="900" dirty="0" smtClean="0"/>
              <a:t>Børn i alle aldre kan have en lungesygdom</a:t>
            </a:r>
            <a:endParaRPr lang="da-DK" sz="900" dirty="0"/>
          </a:p>
        </p:txBody>
      </p:sp>
      <p:sp>
        <p:nvSpPr>
          <p:cNvPr id="36" name="Rektangel 35">
            <a:extLst>
              <a:ext uri="{FF2B5EF4-FFF2-40B4-BE49-F238E27FC236}">
                <a16:creationId xmlns:a16="http://schemas.microsoft.com/office/drawing/2014/main" xmlns="" id="{07100770-8EE2-E143-A771-455CC1D596EE}"/>
              </a:ext>
            </a:extLst>
          </p:cNvPr>
          <p:cNvSpPr/>
          <p:nvPr/>
        </p:nvSpPr>
        <p:spPr>
          <a:xfrm>
            <a:off x="951843" y="4302780"/>
            <a:ext cx="5248521" cy="646331"/>
          </a:xfrm>
          <a:prstGeom prst="rect">
            <a:avLst/>
          </a:prstGeom>
        </p:spPr>
        <p:txBody>
          <a:bodyPr wrap="square">
            <a:spAutoFit/>
          </a:bodyPr>
          <a:lstStyle/>
          <a:p>
            <a:pPr algn="ctr"/>
            <a:r>
              <a:rPr lang="da-DK" sz="1200" b="1" dirty="0">
                <a:solidFill>
                  <a:schemeClr val="tx1">
                    <a:lumMod val="75000"/>
                    <a:lumOff val="25000"/>
                  </a:schemeClr>
                </a:solidFill>
              </a:rPr>
              <a:t>Du kan være med til at hjælpe børn med </a:t>
            </a:r>
            <a:r>
              <a:rPr lang="da-DK" sz="1200" b="1" dirty="0" smtClean="0">
                <a:solidFill>
                  <a:schemeClr val="tx1">
                    <a:lumMod val="75000"/>
                    <a:lumOff val="25000"/>
                  </a:schemeClr>
                </a:solidFill>
              </a:rPr>
              <a:t>alvorlige lungesygdomme </a:t>
            </a:r>
          </a:p>
          <a:p>
            <a:pPr algn="ctr"/>
            <a:r>
              <a:rPr lang="da-DK" sz="1200" b="1" dirty="0" smtClean="0">
                <a:solidFill>
                  <a:schemeClr val="tx1">
                    <a:lumMod val="75000"/>
                    <a:lumOff val="25000"/>
                  </a:schemeClr>
                </a:solidFill>
              </a:rPr>
              <a:t>og samtidig </a:t>
            </a:r>
            <a:r>
              <a:rPr lang="da-DK" sz="1200" b="1" dirty="0">
                <a:solidFill>
                  <a:schemeClr val="tx1">
                    <a:lumMod val="75000"/>
                    <a:lumOff val="25000"/>
                  </a:schemeClr>
                </a:solidFill>
              </a:rPr>
              <a:t>passe på dine lunger gennem hele </a:t>
            </a:r>
            <a:r>
              <a:rPr lang="da-DK" sz="1200" b="1" dirty="0" smtClean="0">
                <a:solidFill>
                  <a:schemeClr val="tx1">
                    <a:lumMod val="75000"/>
                    <a:lumOff val="25000"/>
                  </a:schemeClr>
                </a:solidFill>
              </a:rPr>
              <a:t>livet. </a:t>
            </a:r>
            <a:endParaRPr lang="da-DK" sz="1200" b="1" dirty="0">
              <a:solidFill>
                <a:schemeClr val="tx1">
                  <a:lumMod val="75000"/>
                  <a:lumOff val="25000"/>
                </a:schemeClr>
              </a:solidFill>
            </a:endParaRPr>
          </a:p>
          <a:p>
            <a:pPr algn="ctr"/>
            <a:r>
              <a:rPr lang="da-DK" sz="1200" b="1" dirty="0">
                <a:solidFill>
                  <a:schemeClr val="tx1">
                    <a:lumMod val="75000"/>
                    <a:lumOff val="25000"/>
                  </a:schemeClr>
                </a:solidFill>
              </a:rPr>
              <a:t>D</a:t>
            </a:r>
            <a:r>
              <a:rPr lang="da-DK" sz="1200" b="1" dirty="0" smtClean="0">
                <a:solidFill>
                  <a:schemeClr val="tx1">
                    <a:lumMod val="75000"/>
                    <a:lumOff val="25000"/>
                  </a:schemeClr>
                </a:solidFill>
              </a:rPr>
              <a:t>et </a:t>
            </a:r>
            <a:r>
              <a:rPr lang="da-DK" sz="1200" b="1" dirty="0">
                <a:solidFill>
                  <a:schemeClr val="tx1">
                    <a:lumMod val="75000"/>
                    <a:lumOff val="25000"/>
                  </a:schemeClr>
                </a:solidFill>
              </a:rPr>
              <a:t>skal vi arbejde med i dag!</a:t>
            </a:r>
            <a:endParaRPr lang="da-DK" sz="1200" dirty="0">
              <a:solidFill>
                <a:schemeClr val="tx1">
                  <a:lumMod val="75000"/>
                  <a:lumOff val="25000"/>
                </a:schemeClr>
              </a:solidFill>
            </a:endParaRPr>
          </a:p>
        </p:txBody>
      </p:sp>
      <p:pic>
        <p:nvPicPr>
          <p:cNvPr id="38" name="Pladsholder til billede 37" descr="Et billede, der indeholder person, apparat, hvidevarer, kvinde&#10;&#10;Automatisk genereret beskrivelse">
            <a:extLst>
              <a:ext uri="{FF2B5EF4-FFF2-40B4-BE49-F238E27FC236}">
                <a16:creationId xmlns:a16="http://schemas.microsoft.com/office/drawing/2014/main" xmlns="" id="{D2326DE1-77A6-8B4A-8C2E-C0D0373D15CE}"/>
              </a:ext>
            </a:extLst>
          </p:cNvPr>
          <p:cNvPicPr>
            <a:picLocks noGrp="1" noChangeAspect="1"/>
          </p:cNvPicPr>
          <p:nvPr>
            <p:ph type="pic" idx="13"/>
          </p:nvPr>
        </p:nvPicPr>
        <p:blipFill>
          <a:blip r:embed="rId6" cstate="print">
            <a:extLst>
              <a:ext uri="{28A0092B-C50C-407E-A947-70E740481C1C}">
                <a14:useLocalDpi xmlns:a14="http://schemas.microsoft.com/office/drawing/2010/main" val="0"/>
              </a:ext>
            </a:extLst>
          </a:blip>
          <a:srcRect l="24189" r="24189"/>
          <a:stretch>
            <a:fillRect/>
          </a:stretch>
        </p:blipFill>
        <p:spPr>
          <a:xfrm>
            <a:off x="225367" y="629608"/>
            <a:ext cx="1840629" cy="2138522"/>
          </a:xfrm>
        </p:spPr>
      </p:pic>
      <p:pic>
        <p:nvPicPr>
          <p:cNvPr id="43" name="Billede 42">
            <a:extLst>
              <a:ext uri="{FF2B5EF4-FFF2-40B4-BE49-F238E27FC236}">
                <a16:creationId xmlns:a16="http://schemas.microsoft.com/office/drawing/2014/main" xmlns="" id="{B48A4A69-EEB4-1A43-B9F4-5A13885DCD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17232" y="4506826"/>
            <a:ext cx="1254941" cy="573957"/>
          </a:xfrm>
          <a:prstGeom prst="rect">
            <a:avLst/>
          </a:prstGeom>
        </p:spPr>
      </p:pic>
      <p:pic>
        <p:nvPicPr>
          <p:cNvPr id="44" name="Billede 43">
            <a:extLst>
              <a:ext uri="{FF2B5EF4-FFF2-40B4-BE49-F238E27FC236}">
                <a16:creationId xmlns:a16="http://schemas.microsoft.com/office/drawing/2014/main" xmlns="" id="{D8D6C707-51B6-3844-9CBB-22238562878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3682" y="4625946"/>
            <a:ext cx="1176291" cy="450059"/>
          </a:xfrm>
          <a:prstGeom prst="rect">
            <a:avLst/>
          </a:prstGeom>
        </p:spPr>
      </p:pic>
    </p:spTree>
    <p:extLst>
      <p:ext uri="{BB962C8B-B14F-4D97-AF65-F5344CB8AC3E}">
        <p14:creationId xmlns:p14="http://schemas.microsoft.com/office/powerpoint/2010/main" val="785014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3DFF4"/>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2000" dirty="0"/>
              <a:t>MÅLMANDSTAKTIK</a:t>
            </a:r>
            <a:endParaRPr lang="ko-KR" altLang="en-US" sz="2000"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pSp>
        <p:nvGrpSpPr>
          <p:cNvPr id="4" name="Group 3"/>
          <p:cNvGrpSpPr/>
          <p:nvPr/>
        </p:nvGrpSpPr>
        <p:grpSpPr>
          <a:xfrm>
            <a:off x="2631174" y="1454509"/>
            <a:ext cx="3768157" cy="2305273"/>
            <a:chOff x="3687661" y="1203598"/>
            <a:chExt cx="2252491" cy="3073698"/>
          </a:xfrm>
        </p:grpSpPr>
        <p:sp>
          <p:nvSpPr>
            <p:cNvPr id="5" name="TextBox 4"/>
            <p:cNvSpPr txBox="1"/>
            <p:nvPr/>
          </p:nvSpPr>
          <p:spPr>
            <a:xfrm>
              <a:off x="3687661" y="1568862"/>
              <a:ext cx="2252491" cy="2708434"/>
            </a:xfrm>
            <a:prstGeom prst="rect">
              <a:avLst/>
            </a:prstGeom>
            <a:noFill/>
          </p:spPr>
          <p:txBody>
            <a:bodyPr wrap="square" rtlCol="0">
              <a:spAutoFit/>
            </a:bodyPr>
            <a:lstStyle/>
            <a:p>
              <a:r>
                <a:rPr lang="en-US" altLang="ko-KR" sz="900" dirty="0">
                  <a:solidFill>
                    <a:schemeClr val="tx1">
                      <a:lumMod val="75000"/>
                      <a:lumOff val="25000"/>
                    </a:schemeClr>
                  </a:solidFill>
                  <a:cs typeface="Arial" pitchFamily="34" charset="0"/>
                </a:rPr>
                <a:t>You can simply impress your audience and add a unique zing and appeal to your Presentations. Easy to change colors, photos and Text.</a:t>
              </a:r>
            </a:p>
            <a:p>
              <a:r>
                <a:rPr lang="en-US" altLang="ko-KR" sz="900" dirty="0">
                  <a:solidFill>
                    <a:schemeClr val="tx1">
                      <a:lumMod val="75000"/>
                      <a:lumOff val="25000"/>
                    </a:schemeClr>
                  </a:solidFill>
                  <a:cs typeface="Arial" pitchFamily="34" charset="0"/>
                </a:rPr>
                <a:t>You can simply impress your audience and add a unique zing and appeal to your Presentations. You can simply impress your audience and add a unique zing and appeal to your Presentations. Easy to change colors, photos and Text. You can simply impress your audience and add a unique zing and appeal to your Presentations. </a:t>
              </a:r>
            </a:p>
            <a:p>
              <a:endParaRPr lang="en-US" altLang="ko-KR" sz="900" dirty="0">
                <a:solidFill>
                  <a:schemeClr val="tx1">
                    <a:lumMod val="75000"/>
                    <a:lumOff val="25000"/>
                  </a:schemeClr>
                </a:solidFill>
                <a:cs typeface="Arial" pitchFamily="34" charset="0"/>
              </a:endParaRPr>
            </a:p>
            <a:p>
              <a:r>
                <a:rPr lang="en-US" altLang="ko-KR" sz="900" dirty="0">
                  <a:solidFill>
                    <a:schemeClr val="tx1">
                      <a:lumMod val="75000"/>
                      <a:lumOff val="25000"/>
                    </a:schemeClr>
                  </a:solidFill>
                  <a:cs typeface="Arial" pitchFamily="34" charset="0"/>
                </a:rPr>
                <a:t>You can simply impress your audience and add a unique zing and appeal to your Presentations.</a:t>
              </a:r>
            </a:p>
            <a:p>
              <a:endParaRPr lang="en-US" altLang="ko-KR" sz="900" dirty="0">
                <a:solidFill>
                  <a:schemeClr val="tx1">
                    <a:lumMod val="75000"/>
                    <a:lumOff val="25000"/>
                  </a:schemeClr>
                </a:solidFill>
                <a:cs typeface="Arial" pitchFamily="34" charset="0"/>
              </a:endParaRPr>
            </a:p>
            <a:p>
              <a:r>
                <a:rPr lang="en-US" altLang="ko-KR" sz="900" dirty="0">
                  <a:solidFill>
                    <a:schemeClr val="tx1">
                      <a:lumMod val="75000"/>
                      <a:lumOff val="25000"/>
                    </a:schemeClr>
                  </a:solidFill>
                  <a:cs typeface="Arial" pitchFamily="34" charset="0"/>
                </a:rPr>
                <a:t>Easy to change colors, photos and Text.</a:t>
              </a:r>
            </a:p>
            <a:p>
              <a:r>
                <a:rPr lang="en-US" altLang="ko-KR" sz="900" dirty="0">
                  <a:solidFill>
                    <a:schemeClr val="tx1">
                      <a:lumMod val="75000"/>
                      <a:lumOff val="25000"/>
                    </a:schemeClr>
                  </a:solidFill>
                  <a:cs typeface="Arial" pitchFamily="34" charset="0"/>
                </a:rPr>
                <a:t>You can simply impress your audience and add a unique zing and appeal to your Presentations. </a:t>
              </a:r>
            </a:p>
          </p:txBody>
        </p:sp>
        <p:sp>
          <p:nvSpPr>
            <p:cNvPr id="6" name="TextBox 5"/>
            <p:cNvSpPr txBox="1"/>
            <p:nvPr/>
          </p:nvSpPr>
          <p:spPr>
            <a:xfrm>
              <a:off x="3687661" y="1203598"/>
              <a:ext cx="2252491" cy="338555"/>
            </a:xfrm>
            <a:prstGeom prst="rect">
              <a:avLst/>
            </a:prstGeom>
            <a:noFill/>
          </p:spPr>
          <p:txBody>
            <a:bodyPr wrap="square" rtlCol="0">
              <a:spAutoFit/>
            </a:bodyPr>
            <a:lstStyle/>
            <a:p>
              <a:pPr algn="ctr"/>
              <a:r>
                <a:rPr lang="en-US" altLang="ko-KR" sz="1050" b="1" dirty="0">
                  <a:solidFill>
                    <a:schemeClr val="tx1">
                      <a:lumMod val="75000"/>
                      <a:lumOff val="25000"/>
                    </a:schemeClr>
                  </a:solidFill>
                  <a:cs typeface="Arial" pitchFamily="34" charset="0"/>
                </a:rPr>
                <a:t>Your Text  Here</a:t>
              </a:r>
              <a:endParaRPr lang="ko-KR" altLang="en-US" sz="1050" b="1" dirty="0">
                <a:solidFill>
                  <a:schemeClr val="tx1">
                    <a:lumMod val="75000"/>
                    <a:lumOff val="25000"/>
                  </a:schemeClr>
                </a:solidFill>
                <a:cs typeface="Arial" pitchFamily="34" charset="0"/>
              </a:endParaRPr>
            </a:p>
          </p:txBody>
        </p:sp>
      </p:grpSp>
      <p:sp>
        <p:nvSpPr>
          <p:cNvPr id="8" name="Rektangel 7">
            <a:extLst>
              <a:ext uri="{FF2B5EF4-FFF2-40B4-BE49-F238E27FC236}">
                <a16:creationId xmlns:a16="http://schemas.microsoft.com/office/drawing/2014/main" xmlns="" id="{84582C4B-9BD3-CE47-9A10-DC62D9680E3F}"/>
              </a:ext>
            </a:extLst>
          </p:cNvPr>
          <p:cNvSpPr/>
          <p:nvPr/>
        </p:nvSpPr>
        <p:spPr>
          <a:xfrm>
            <a:off x="-32835" y="0"/>
            <a:ext cx="2276872" cy="5143500"/>
          </a:xfrm>
          <a:prstGeom prst="rect">
            <a:avLst/>
          </a:prstGeom>
          <a:solidFill>
            <a:srgbClr val="B3DF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dirty="0">
              <a:solidFill>
                <a:schemeClr val="tx1"/>
              </a:solidFill>
            </a:endParaRPr>
          </a:p>
        </p:txBody>
      </p:sp>
      <p:sp>
        <p:nvSpPr>
          <p:cNvPr id="9" name="Rektangel 8">
            <a:extLst>
              <a:ext uri="{FF2B5EF4-FFF2-40B4-BE49-F238E27FC236}">
                <a16:creationId xmlns:a16="http://schemas.microsoft.com/office/drawing/2014/main" xmlns="" id="{97EAC0E7-47EF-894E-B37D-EF85C65B1647}"/>
              </a:ext>
            </a:extLst>
          </p:cNvPr>
          <p:cNvSpPr/>
          <p:nvPr/>
        </p:nvSpPr>
        <p:spPr>
          <a:xfrm>
            <a:off x="2244037" y="-1"/>
            <a:ext cx="4613963" cy="5143500"/>
          </a:xfrm>
          <a:prstGeom prst="rect">
            <a:avLst/>
          </a:prstGeom>
          <a:solidFill>
            <a:srgbClr val="F2BF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dirty="0">
              <a:solidFill>
                <a:schemeClr val="tx1"/>
              </a:solidFill>
            </a:endParaRPr>
          </a:p>
        </p:txBody>
      </p:sp>
      <p:sp>
        <p:nvSpPr>
          <p:cNvPr id="14" name="Tekstfelt 13">
            <a:extLst>
              <a:ext uri="{FF2B5EF4-FFF2-40B4-BE49-F238E27FC236}">
                <a16:creationId xmlns:a16="http://schemas.microsoft.com/office/drawing/2014/main" xmlns="" id="{C01DA75C-6BB5-AB47-A933-5D3C43EF1018}"/>
              </a:ext>
            </a:extLst>
          </p:cNvPr>
          <p:cNvSpPr txBox="1"/>
          <p:nvPr/>
        </p:nvSpPr>
        <p:spPr>
          <a:xfrm>
            <a:off x="224644" y="297622"/>
            <a:ext cx="6408712" cy="4548255"/>
          </a:xfrm>
          <a:prstGeom prst="rect">
            <a:avLst/>
          </a:prstGeom>
          <a:noFill/>
          <a:ln w="34925">
            <a:solidFill>
              <a:schemeClr val="tx1">
                <a:lumMod val="75000"/>
                <a:lumOff val="25000"/>
              </a:schemeClr>
            </a:solidFill>
          </a:ln>
        </p:spPr>
        <p:txBody>
          <a:bodyPr wrap="square" rtlCol="0">
            <a:spAutoFit/>
          </a:bodyPr>
          <a:lstStyle/>
          <a:p>
            <a:endParaRPr lang="da-DK" dirty="0"/>
          </a:p>
        </p:txBody>
      </p:sp>
      <p:pic>
        <p:nvPicPr>
          <p:cNvPr id="16" name="Billede 15">
            <a:extLst>
              <a:ext uri="{FF2B5EF4-FFF2-40B4-BE49-F238E27FC236}">
                <a16:creationId xmlns:a16="http://schemas.microsoft.com/office/drawing/2014/main" xmlns="" id="{4629C987-6C08-474D-A7AE-32B87ADE30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561" y="3756167"/>
            <a:ext cx="987574" cy="987574"/>
          </a:xfrm>
          <a:prstGeom prst="rect">
            <a:avLst/>
          </a:prstGeom>
        </p:spPr>
      </p:pic>
      <p:sp>
        <p:nvSpPr>
          <p:cNvPr id="20" name="Tekstfelt 19">
            <a:extLst>
              <a:ext uri="{FF2B5EF4-FFF2-40B4-BE49-F238E27FC236}">
                <a16:creationId xmlns:a16="http://schemas.microsoft.com/office/drawing/2014/main" xmlns="" id="{091D24E7-E22F-F14E-A9D1-C6F7FEEE9E53}"/>
              </a:ext>
            </a:extLst>
          </p:cNvPr>
          <p:cNvSpPr txBox="1"/>
          <p:nvPr/>
        </p:nvSpPr>
        <p:spPr>
          <a:xfrm>
            <a:off x="1082524" y="399759"/>
            <a:ext cx="418576" cy="3353739"/>
          </a:xfrm>
          <a:prstGeom prst="rect">
            <a:avLst/>
          </a:prstGeom>
          <a:noFill/>
        </p:spPr>
        <p:txBody>
          <a:bodyPr vert="wordArtVert" wrap="none" rtlCol="0">
            <a:spAutoFit/>
          </a:bodyPr>
          <a:lstStyle/>
          <a:p>
            <a:r>
              <a:rPr lang="da-DK" sz="1400" dirty="0"/>
              <a:t>MÅLMANDSTAKTIK</a:t>
            </a:r>
          </a:p>
        </p:txBody>
      </p:sp>
      <p:pic>
        <p:nvPicPr>
          <p:cNvPr id="21" name="MÃ¥lmands taktik">
            <a:hlinkClick r:id="" action="ppaction://media"/>
            <a:extLst>
              <a:ext uri="{FF2B5EF4-FFF2-40B4-BE49-F238E27FC236}">
                <a16:creationId xmlns:a16="http://schemas.microsoft.com/office/drawing/2014/main" xmlns="" id="{52CE8E92-B11B-9B44-8DB6-CDE0D7A83958}"/>
              </a:ext>
            </a:extLst>
          </p:cNvPr>
          <p:cNvPicPr>
            <a:picLocks noRot="1" noChangeAspect="1"/>
          </p:cNvPicPr>
          <p:nvPr>
            <a:videoFile r:link="rId1"/>
          </p:nvPr>
        </p:nvPicPr>
        <p:blipFill>
          <a:blip r:embed="rId5"/>
          <a:stretch>
            <a:fillRect/>
          </a:stretch>
        </p:blipFill>
        <p:spPr>
          <a:xfrm>
            <a:off x="2371929" y="781694"/>
            <a:ext cx="4081424" cy="2902169"/>
          </a:xfrm>
          <a:prstGeom prst="rect">
            <a:avLst/>
          </a:prstGeom>
        </p:spPr>
      </p:pic>
      <p:pic>
        <p:nvPicPr>
          <p:cNvPr id="23" name="Billede 22">
            <a:extLst>
              <a:ext uri="{FF2B5EF4-FFF2-40B4-BE49-F238E27FC236}">
                <a16:creationId xmlns:a16="http://schemas.microsoft.com/office/drawing/2014/main" xmlns="" id="{BE9E17ED-5E5B-E44D-B0CF-2BB65A04BFED}"/>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46000"/>
                    </a14:imgEffect>
                    <a14:imgEffect>
                      <a14:colorTemperature colorTemp="11200"/>
                    </a14:imgEffect>
                    <a14:imgEffect>
                      <a14:brightnessContrast contrast="-12000"/>
                    </a14:imgEffect>
                  </a14:imgLayer>
                </a14:imgProps>
              </a:ext>
              <a:ext uri="{28A0092B-C50C-407E-A947-70E740481C1C}">
                <a14:useLocalDpi xmlns:a14="http://schemas.microsoft.com/office/drawing/2010/main" val="0"/>
              </a:ext>
            </a:extLst>
          </a:blip>
          <a:srcRect t="89" b="-89"/>
          <a:stretch/>
        </p:blipFill>
        <p:spPr>
          <a:xfrm flipH="1">
            <a:off x="4735584" y="4025784"/>
            <a:ext cx="712351" cy="712351"/>
          </a:xfrm>
          <a:prstGeom prst="rect">
            <a:avLst/>
          </a:prstGeom>
        </p:spPr>
      </p:pic>
      <p:pic>
        <p:nvPicPr>
          <p:cNvPr id="25" name="Billede 24">
            <a:extLst>
              <a:ext uri="{FF2B5EF4-FFF2-40B4-BE49-F238E27FC236}">
                <a16:creationId xmlns:a16="http://schemas.microsoft.com/office/drawing/2014/main" xmlns="" id="{A1EC380F-D096-F445-973E-0328DE51D3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58742" y="4500170"/>
            <a:ext cx="243571" cy="243571"/>
          </a:xfrm>
          <a:prstGeom prst="rect">
            <a:avLst/>
          </a:prstGeom>
        </p:spPr>
      </p:pic>
      <p:sp>
        <p:nvSpPr>
          <p:cNvPr id="26" name="Rektangel 25">
            <a:extLst>
              <a:ext uri="{FF2B5EF4-FFF2-40B4-BE49-F238E27FC236}">
                <a16:creationId xmlns:a16="http://schemas.microsoft.com/office/drawing/2014/main" xmlns="" id="{5C9BFF00-96B9-A748-9B09-A5B53C255BC2}"/>
              </a:ext>
            </a:extLst>
          </p:cNvPr>
          <p:cNvSpPr/>
          <p:nvPr/>
        </p:nvSpPr>
        <p:spPr>
          <a:xfrm>
            <a:off x="4715926" y="4541493"/>
            <a:ext cx="216024" cy="196642"/>
          </a:xfrm>
          <a:prstGeom prst="rect">
            <a:avLst/>
          </a:prstGeom>
          <a:solidFill>
            <a:srgbClr val="F2BF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a:solidFill>
                <a:schemeClr val="tx1"/>
              </a:solidFill>
            </a:endParaRPr>
          </a:p>
        </p:txBody>
      </p:sp>
      <p:pic>
        <p:nvPicPr>
          <p:cNvPr id="28" name="Billede 27">
            <a:extLst>
              <a:ext uri="{FF2B5EF4-FFF2-40B4-BE49-F238E27FC236}">
                <a16:creationId xmlns:a16="http://schemas.microsoft.com/office/drawing/2014/main" xmlns="" id="{4AED731D-109B-AF4C-9FCF-C10D6AFDAEC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44390" y="181302"/>
            <a:ext cx="1254941" cy="573957"/>
          </a:xfrm>
          <a:prstGeom prst="rect">
            <a:avLst/>
          </a:prstGeom>
        </p:spPr>
      </p:pic>
      <p:pic>
        <p:nvPicPr>
          <p:cNvPr id="30" name="Billede 29">
            <a:extLst>
              <a:ext uri="{FF2B5EF4-FFF2-40B4-BE49-F238E27FC236}">
                <a16:creationId xmlns:a16="http://schemas.microsoft.com/office/drawing/2014/main" xmlns="" id="{7601F732-26D5-714B-B986-0D48C8A5B5B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04153" y="341413"/>
            <a:ext cx="1176291" cy="450059"/>
          </a:xfrm>
          <a:prstGeom prst="rect">
            <a:avLst/>
          </a:prstGeom>
        </p:spPr>
      </p:pic>
    </p:spTree>
    <p:extLst>
      <p:ext uri="{BB962C8B-B14F-4D97-AF65-F5344CB8AC3E}">
        <p14:creationId xmlns:p14="http://schemas.microsoft.com/office/powerpoint/2010/main" val="82183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1"/>
                </p:tgtEl>
              </p:cMediaNode>
            </p:video>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1"/>
                                        </p:tgtEl>
                                      </p:cBhvr>
                                    </p:cmd>
                                  </p:childTnLst>
                                </p:cTn>
                              </p:par>
                            </p:childTnLst>
                          </p:cTn>
                        </p:par>
                      </p:childTnLst>
                    </p:cTn>
                  </p:par>
                </p:childTnLst>
              </p:cTn>
              <p:nextCondLst>
                <p:cond evt="onClick" delay="0">
                  <p:tgtEl>
                    <p:spTgt spid="21"/>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227057"/>
            <a:ext cx="6858000" cy="576064"/>
          </a:xfrm>
        </p:spPr>
        <p:txBody>
          <a:bodyPr/>
          <a:lstStyle/>
          <a:p>
            <a:r>
              <a:rPr lang="en-US" altLang="ko-KR" b="1" dirty="0"/>
              <a:t>HVAD VED I OM LUNGERNE?</a:t>
            </a:r>
            <a:endParaRPr lang="ko-KR" altLang="en-US" b="1" dirty="0"/>
          </a:p>
        </p:txBody>
      </p:sp>
      <p:grpSp>
        <p:nvGrpSpPr>
          <p:cNvPr id="85" name="Group 84"/>
          <p:cNvGrpSpPr/>
          <p:nvPr/>
        </p:nvGrpSpPr>
        <p:grpSpPr>
          <a:xfrm>
            <a:off x="2871006" y="1288500"/>
            <a:ext cx="2499437" cy="3130867"/>
            <a:chOff x="3203848" y="1779662"/>
            <a:chExt cx="3332582" cy="2999495"/>
          </a:xfrm>
          <a:solidFill>
            <a:schemeClr val="tx1">
              <a:lumMod val="75000"/>
              <a:lumOff val="25000"/>
            </a:schemeClr>
          </a:solidFill>
        </p:grpSpPr>
        <p:sp>
          <p:nvSpPr>
            <p:cNvPr id="86" name="Rectangle 85"/>
            <p:cNvSpPr/>
            <p:nvPr/>
          </p:nvSpPr>
          <p:spPr>
            <a:xfrm>
              <a:off x="3203848" y="1779662"/>
              <a:ext cx="108000" cy="2773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p>
          </p:txBody>
        </p:sp>
        <p:sp>
          <p:nvSpPr>
            <p:cNvPr id="87" name="Block Arc 86"/>
            <p:cNvSpPr/>
            <p:nvPr/>
          </p:nvSpPr>
          <p:spPr>
            <a:xfrm>
              <a:off x="3203848" y="4326895"/>
              <a:ext cx="452262" cy="452262"/>
            </a:xfrm>
            <a:prstGeom prst="blockArc">
              <a:avLst>
                <a:gd name="adj1" fmla="val 5431834"/>
                <a:gd name="adj2" fmla="val 10817112"/>
                <a:gd name="adj3" fmla="val 2428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solidFill>
                  <a:schemeClr val="tx1"/>
                </a:solidFill>
              </a:endParaRPr>
            </a:p>
          </p:txBody>
        </p:sp>
        <p:sp>
          <p:nvSpPr>
            <p:cNvPr id="88" name="Rectangle 87"/>
            <p:cNvSpPr/>
            <p:nvPr/>
          </p:nvSpPr>
          <p:spPr>
            <a:xfrm>
              <a:off x="3429979" y="4703756"/>
              <a:ext cx="2915999" cy="75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p>
          </p:txBody>
        </p:sp>
        <p:sp>
          <p:nvSpPr>
            <p:cNvPr id="89" name="Block Arc 88"/>
            <p:cNvSpPr/>
            <p:nvPr/>
          </p:nvSpPr>
          <p:spPr>
            <a:xfrm rot="16200000">
              <a:off x="6084168" y="4326895"/>
              <a:ext cx="452262" cy="452262"/>
            </a:xfrm>
            <a:prstGeom prst="blockArc">
              <a:avLst>
                <a:gd name="adj1" fmla="val 5431834"/>
                <a:gd name="adj2" fmla="val 10817112"/>
                <a:gd name="adj3" fmla="val 2428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solidFill>
                  <a:schemeClr val="tx1"/>
                </a:solidFill>
              </a:endParaRPr>
            </a:p>
          </p:txBody>
        </p:sp>
        <p:sp>
          <p:nvSpPr>
            <p:cNvPr id="90" name="Rectangle 89"/>
            <p:cNvSpPr/>
            <p:nvPr/>
          </p:nvSpPr>
          <p:spPr>
            <a:xfrm>
              <a:off x="6428430" y="3989950"/>
              <a:ext cx="108000" cy="57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p>
          </p:txBody>
        </p:sp>
      </p:grpSp>
      <p:sp>
        <p:nvSpPr>
          <p:cNvPr id="91" name="Rectangle 90"/>
          <p:cNvSpPr/>
          <p:nvPr/>
        </p:nvSpPr>
        <p:spPr>
          <a:xfrm>
            <a:off x="520718" y="1869671"/>
            <a:ext cx="2802024" cy="676541"/>
          </a:xfrm>
          <a:prstGeom prst="rect">
            <a:avLst/>
          </a:prstGeom>
          <a:solidFill>
            <a:srgbClr val="F2BF27"/>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p>
        </p:txBody>
      </p:sp>
      <p:sp>
        <p:nvSpPr>
          <p:cNvPr id="92" name="Rectangle 91"/>
          <p:cNvSpPr/>
          <p:nvPr/>
        </p:nvSpPr>
        <p:spPr>
          <a:xfrm>
            <a:off x="594020" y="1951442"/>
            <a:ext cx="405000" cy="513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p>
        </p:txBody>
      </p:sp>
      <p:sp>
        <p:nvSpPr>
          <p:cNvPr id="95" name="TextBox 94"/>
          <p:cNvSpPr txBox="1"/>
          <p:nvPr/>
        </p:nvSpPr>
        <p:spPr>
          <a:xfrm>
            <a:off x="1083525" y="2121489"/>
            <a:ext cx="2158941" cy="243208"/>
          </a:xfrm>
          <a:prstGeom prst="rect">
            <a:avLst/>
          </a:prstGeom>
          <a:noFill/>
        </p:spPr>
        <p:txBody>
          <a:bodyPr wrap="square" rtlCol="0">
            <a:spAutoFit/>
          </a:bodyPr>
          <a:lstStyle/>
          <a:p>
            <a:pPr>
              <a:lnSpc>
                <a:spcPct val="120000"/>
              </a:lnSpc>
              <a:buClr>
                <a:schemeClr val="tx2"/>
              </a:buClr>
              <a:buSzPct val="80000"/>
            </a:pPr>
            <a:r>
              <a:rPr lang="da-DK" sz="900" dirty="0">
                <a:cs typeface="Calibri" charset="0"/>
              </a:rPr>
              <a:t>Hvor mange lunger har vi?</a:t>
            </a:r>
          </a:p>
        </p:txBody>
      </p:sp>
      <p:sp>
        <p:nvSpPr>
          <p:cNvPr id="96" name="TextBox 95"/>
          <p:cNvSpPr txBox="1"/>
          <p:nvPr/>
        </p:nvSpPr>
        <p:spPr>
          <a:xfrm>
            <a:off x="575062" y="2057901"/>
            <a:ext cx="399468" cy="323165"/>
          </a:xfrm>
          <a:prstGeom prst="rect">
            <a:avLst/>
          </a:prstGeom>
          <a:noFill/>
        </p:spPr>
        <p:txBody>
          <a:bodyPr wrap="none" rtlCol="0">
            <a:spAutoFit/>
          </a:bodyPr>
          <a:lstStyle/>
          <a:p>
            <a:pPr algn="r"/>
            <a:r>
              <a:rPr lang="en-US" altLang="ko-KR" sz="1500" b="1" dirty="0">
                <a:solidFill>
                  <a:schemeClr val="bg1"/>
                </a:solidFill>
                <a:latin typeface="Arial" pitchFamily="34" charset="0"/>
                <a:cs typeface="Arial" pitchFamily="34" charset="0"/>
              </a:rPr>
              <a:t>02</a:t>
            </a:r>
            <a:endParaRPr lang="ko-KR" altLang="en-US" sz="1500" b="1" dirty="0">
              <a:solidFill>
                <a:schemeClr val="bg1"/>
              </a:solidFill>
              <a:latin typeface="Arial" pitchFamily="34" charset="0"/>
              <a:cs typeface="Arial" pitchFamily="34" charset="0"/>
            </a:endParaRPr>
          </a:p>
        </p:txBody>
      </p:sp>
      <p:sp>
        <p:nvSpPr>
          <p:cNvPr id="97" name="Rectangle 96"/>
          <p:cNvSpPr/>
          <p:nvPr/>
        </p:nvSpPr>
        <p:spPr>
          <a:xfrm>
            <a:off x="520718" y="2607403"/>
            <a:ext cx="2802024" cy="676541"/>
          </a:xfrm>
          <a:prstGeom prst="rect">
            <a:avLst/>
          </a:prstGeom>
          <a:solidFill>
            <a:srgbClr val="F2BF27"/>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p>
        </p:txBody>
      </p:sp>
      <p:sp>
        <p:nvSpPr>
          <p:cNvPr id="98" name="Rectangle 97"/>
          <p:cNvSpPr/>
          <p:nvPr/>
        </p:nvSpPr>
        <p:spPr>
          <a:xfrm>
            <a:off x="600309" y="2689174"/>
            <a:ext cx="408520" cy="513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p>
        </p:txBody>
      </p:sp>
      <p:sp>
        <p:nvSpPr>
          <p:cNvPr id="101" name="TextBox 100"/>
          <p:cNvSpPr txBox="1"/>
          <p:nvPr/>
        </p:nvSpPr>
        <p:spPr>
          <a:xfrm>
            <a:off x="1085561" y="2840406"/>
            <a:ext cx="2158941" cy="243208"/>
          </a:xfrm>
          <a:prstGeom prst="rect">
            <a:avLst/>
          </a:prstGeom>
          <a:noFill/>
        </p:spPr>
        <p:txBody>
          <a:bodyPr wrap="square" rtlCol="0">
            <a:spAutoFit/>
          </a:bodyPr>
          <a:lstStyle/>
          <a:p>
            <a:pPr>
              <a:lnSpc>
                <a:spcPct val="120000"/>
              </a:lnSpc>
              <a:buClr>
                <a:schemeClr val="tx2"/>
              </a:buClr>
              <a:buSzPct val="80000"/>
            </a:pPr>
            <a:r>
              <a:rPr lang="da-DK" sz="900" dirty="0" smtClean="0">
                <a:cs typeface="Calibri" charset="0"/>
              </a:rPr>
              <a:t>Hvad bruger vi lungerne til?</a:t>
            </a:r>
            <a:endParaRPr lang="da-DK" sz="900" dirty="0">
              <a:cs typeface="Calibri" charset="0"/>
            </a:endParaRPr>
          </a:p>
        </p:txBody>
      </p:sp>
      <p:sp>
        <p:nvSpPr>
          <p:cNvPr id="102" name="TextBox 101"/>
          <p:cNvSpPr txBox="1"/>
          <p:nvPr/>
        </p:nvSpPr>
        <p:spPr>
          <a:xfrm>
            <a:off x="581350" y="2795633"/>
            <a:ext cx="399468" cy="323165"/>
          </a:xfrm>
          <a:prstGeom prst="rect">
            <a:avLst/>
          </a:prstGeom>
          <a:noFill/>
        </p:spPr>
        <p:txBody>
          <a:bodyPr wrap="none" rtlCol="0">
            <a:spAutoFit/>
          </a:bodyPr>
          <a:lstStyle/>
          <a:p>
            <a:pPr algn="r"/>
            <a:r>
              <a:rPr lang="en-US" altLang="ko-KR" sz="1500" b="1" dirty="0">
                <a:solidFill>
                  <a:schemeClr val="bg1"/>
                </a:solidFill>
                <a:latin typeface="Arial" pitchFamily="34" charset="0"/>
                <a:cs typeface="Arial" pitchFamily="34" charset="0"/>
              </a:rPr>
              <a:t>03</a:t>
            </a:r>
            <a:endParaRPr lang="ko-KR" altLang="en-US" sz="1500" b="1" dirty="0">
              <a:solidFill>
                <a:schemeClr val="bg1"/>
              </a:solidFill>
              <a:latin typeface="Arial" pitchFamily="34" charset="0"/>
              <a:cs typeface="Arial" pitchFamily="34" charset="0"/>
            </a:endParaRPr>
          </a:p>
        </p:txBody>
      </p:sp>
      <p:sp>
        <p:nvSpPr>
          <p:cNvPr id="103" name="Rectangle 102"/>
          <p:cNvSpPr/>
          <p:nvPr/>
        </p:nvSpPr>
        <p:spPr>
          <a:xfrm>
            <a:off x="527006" y="3353371"/>
            <a:ext cx="2795736" cy="676541"/>
          </a:xfrm>
          <a:prstGeom prst="rect">
            <a:avLst/>
          </a:prstGeom>
          <a:solidFill>
            <a:srgbClr val="F2BF27"/>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p>
        </p:txBody>
      </p:sp>
      <p:sp>
        <p:nvSpPr>
          <p:cNvPr id="104" name="Rectangle 103"/>
          <p:cNvSpPr/>
          <p:nvPr/>
        </p:nvSpPr>
        <p:spPr>
          <a:xfrm>
            <a:off x="606597" y="3435142"/>
            <a:ext cx="408520" cy="513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p>
        </p:txBody>
      </p:sp>
      <p:sp>
        <p:nvSpPr>
          <p:cNvPr id="107" name="TextBox 106"/>
          <p:cNvSpPr txBox="1"/>
          <p:nvPr/>
        </p:nvSpPr>
        <p:spPr>
          <a:xfrm>
            <a:off x="1094708" y="3586842"/>
            <a:ext cx="2158941" cy="243208"/>
          </a:xfrm>
          <a:prstGeom prst="rect">
            <a:avLst/>
          </a:prstGeom>
          <a:noFill/>
        </p:spPr>
        <p:txBody>
          <a:bodyPr wrap="square" rtlCol="0">
            <a:spAutoFit/>
          </a:bodyPr>
          <a:lstStyle/>
          <a:p>
            <a:pPr>
              <a:lnSpc>
                <a:spcPct val="120000"/>
              </a:lnSpc>
              <a:buClr>
                <a:schemeClr val="tx2"/>
              </a:buClr>
              <a:buSzPct val="80000"/>
            </a:pPr>
            <a:r>
              <a:rPr lang="da-DK" sz="900" dirty="0">
                <a:cs typeface="Calibri" charset="0"/>
              </a:rPr>
              <a:t>Kan man leve uden lungerne?</a:t>
            </a:r>
          </a:p>
        </p:txBody>
      </p:sp>
      <p:sp>
        <p:nvSpPr>
          <p:cNvPr id="108" name="TextBox 107"/>
          <p:cNvSpPr txBox="1"/>
          <p:nvPr/>
        </p:nvSpPr>
        <p:spPr>
          <a:xfrm>
            <a:off x="587638" y="3541601"/>
            <a:ext cx="399468" cy="323165"/>
          </a:xfrm>
          <a:prstGeom prst="rect">
            <a:avLst/>
          </a:prstGeom>
          <a:noFill/>
        </p:spPr>
        <p:txBody>
          <a:bodyPr wrap="none" rtlCol="0">
            <a:spAutoFit/>
          </a:bodyPr>
          <a:lstStyle/>
          <a:p>
            <a:pPr algn="r"/>
            <a:r>
              <a:rPr lang="en-US" altLang="ko-KR" sz="1500" b="1" dirty="0">
                <a:solidFill>
                  <a:schemeClr val="bg1"/>
                </a:solidFill>
                <a:latin typeface="Arial" pitchFamily="34" charset="0"/>
                <a:cs typeface="Arial" pitchFamily="34" charset="0"/>
              </a:rPr>
              <a:t>04</a:t>
            </a:r>
            <a:endParaRPr lang="ko-KR" altLang="en-US" sz="1500" b="1" dirty="0">
              <a:solidFill>
                <a:schemeClr val="bg1"/>
              </a:solidFill>
              <a:latin typeface="Arial" pitchFamily="34" charset="0"/>
              <a:cs typeface="Arial" pitchFamily="34" charset="0"/>
            </a:endParaRPr>
          </a:p>
        </p:txBody>
      </p:sp>
      <p:pic>
        <p:nvPicPr>
          <p:cNvPr id="5" name="Billede 4" descr="Et billede, der indeholder vektorgrafik&#10;&#10;Automatisk genereret beskrivelse">
            <a:extLst>
              <a:ext uri="{FF2B5EF4-FFF2-40B4-BE49-F238E27FC236}">
                <a16:creationId xmlns:a16="http://schemas.microsoft.com/office/drawing/2014/main" xmlns="" id="{3B1069CA-3B23-C34C-B430-669698BC78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0730" y="1214641"/>
            <a:ext cx="2475202" cy="2475202"/>
          </a:xfrm>
          <a:prstGeom prst="rect">
            <a:avLst/>
          </a:prstGeom>
        </p:spPr>
      </p:pic>
      <p:sp>
        <p:nvSpPr>
          <p:cNvPr id="46" name="Rectangle 90">
            <a:extLst>
              <a:ext uri="{FF2B5EF4-FFF2-40B4-BE49-F238E27FC236}">
                <a16:creationId xmlns:a16="http://schemas.microsoft.com/office/drawing/2014/main" xmlns="" id="{16804FA3-6F7E-5044-B2B0-D017018C1F27}"/>
              </a:ext>
            </a:extLst>
          </p:cNvPr>
          <p:cNvSpPr/>
          <p:nvPr/>
        </p:nvSpPr>
        <p:spPr>
          <a:xfrm>
            <a:off x="520718" y="1132871"/>
            <a:ext cx="2802024" cy="676541"/>
          </a:xfrm>
          <a:prstGeom prst="rect">
            <a:avLst/>
          </a:prstGeom>
          <a:solidFill>
            <a:srgbClr val="F2BF27"/>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dirty="0"/>
          </a:p>
        </p:txBody>
      </p:sp>
      <p:sp>
        <p:nvSpPr>
          <p:cNvPr id="47" name="Rectangle 91">
            <a:extLst>
              <a:ext uri="{FF2B5EF4-FFF2-40B4-BE49-F238E27FC236}">
                <a16:creationId xmlns:a16="http://schemas.microsoft.com/office/drawing/2014/main" xmlns="" id="{ED8491A5-0C75-BC4D-B90B-804B2515A799}"/>
              </a:ext>
            </a:extLst>
          </p:cNvPr>
          <p:cNvSpPr/>
          <p:nvPr/>
        </p:nvSpPr>
        <p:spPr>
          <a:xfrm>
            <a:off x="594020" y="1214641"/>
            <a:ext cx="405000" cy="513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endParaRPr lang="ko-KR" altLang="en-US" sz="1400" b="1" dirty="0">
              <a:solidFill>
                <a:schemeClr val="bg1"/>
              </a:solidFill>
              <a:latin typeface="Arial" pitchFamily="34" charset="0"/>
              <a:cs typeface="Arial" pitchFamily="34" charset="0"/>
            </a:endParaRPr>
          </a:p>
        </p:txBody>
      </p:sp>
      <p:sp>
        <p:nvSpPr>
          <p:cNvPr id="6" name="Rektangel 5">
            <a:extLst>
              <a:ext uri="{FF2B5EF4-FFF2-40B4-BE49-F238E27FC236}">
                <a16:creationId xmlns:a16="http://schemas.microsoft.com/office/drawing/2014/main" xmlns="" id="{F75B393C-103D-1E4F-9CB7-C66126672B64}"/>
              </a:ext>
            </a:extLst>
          </p:cNvPr>
          <p:cNvSpPr/>
          <p:nvPr/>
        </p:nvSpPr>
        <p:spPr>
          <a:xfrm>
            <a:off x="1084725" y="1369003"/>
            <a:ext cx="1575508" cy="243208"/>
          </a:xfrm>
          <a:prstGeom prst="rect">
            <a:avLst/>
          </a:prstGeom>
        </p:spPr>
        <p:txBody>
          <a:bodyPr wrap="square">
            <a:spAutoFit/>
          </a:bodyPr>
          <a:lstStyle/>
          <a:p>
            <a:pPr>
              <a:lnSpc>
                <a:spcPct val="120000"/>
              </a:lnSpc>
              <a:buClr>
                <a:schemeClr val="tx2"/>
              </a:buClr>
              <a:buSzPct val="80000"/>
            </a:pPr>
            <a:r>
              <a:rPr lang="da-DK" sz="900" dirty="0">
                <a:cs typeface="Calibri" charset="0"/>
              </a:rPr>
              <a:t>Hvor sidder lungerne?</a:t>
            </a:r>
          </a:p>
        </p:txBody>
      </p:sp>
      <p:sp>
        <p:nvSpPr>
          <p:cNvPr id="49" name="TextBox 95">
            <a:extLst>
              <a:ext uri="{FF2B5EF4-FFF2-40B4-BE49-F238E27FC236}">
                <a16:creationId xmlns:a16="http://schemas.microsoft.com/office/drawing/2014/main" xmlns="" id="{78C6E319-90C4-7341-A310-20059557A24A}"/>
              </a:ext>
            </a:extLst>
          </p:cNvPr>
          <p:cNvSpPr txBox="1"/>
          <p:nvPr/>
        </p:nvSpPr>
        <p:spPr>
          <a:xfrm>
            <a:off x="575060" y="1306056"/>
            <a:ext cx="399469" cy="323165"/>
          </a:xfrm>
          <a:prstGeom prst="rect">
            <a:avLst/>
          </a:prstGeom>
          <a:noFill/>
        </p:spPr>
        <p:txBody>
          <a:bodyPr wrap="none" rtlCol="0">
            <a:spAutoFit/>
          </a:bodyPr>
          <a:lstStyle/>
          <a:p>
            <a:pPr algn="r"/>
            <a:r>
              <a:rPr lang="en-US" altLang="ko-KR" sz="1500" b="1" dirty="0">
                <a:solidFill>
                  <a:schemeClr val="bg1"/>
                </a:solidFill>
                <a:latin typeface="Arial" pitchFamily="34" charset="0"/>
                <a:cs typeface="Arial" pitchFamily="34" charset="0"/>
              </a:rPr>
              <a:t>01</a:t>
            </a:r>
            <a:endParaRPr lang="ko-KR" altLang="en-US" sz="1500" b="1" dirty="0">
              <a:solidFill>
                <a:schemeClr val="bg1"/>
              </a:solidFill>
              <a:latin typeface="Arial" pitchFamily="34" charset="0"/>
              <a:cs typeface="Arial" pitchFamily="34" charset="0"/>
            </a:endParaRPr>
          </a:p>
        </p:txBody>
      </p:sp>
      <p:sp>
        <p:nvSpPr>
          <p:cNvPr id="7" name="Rektangel 6">
            <a:extLst>
              <a:ext uri="{FF2B5EF4-FFF2-40B4-BE49-F238E27FC236}">
                <a16:creationId xmlns:a16="http://schemas.microsoft.com/office/drawing/2014/main" xmlns="" id="{670F268F-00D5-CE41-8E91-D6564D3B47CB}"/>
              </a:ext>
            </a:extLst>
          </p:cNvPr>
          <p:cNvSpPr/>
          <p:nvPr/>
        </p:nvSpPr>
        <p:spPr>
          <a:xfrm>
            <a:off x="0" y="4731990"/>
            <a:ext cx="6858000" cy="504056"/>
          </a:xfrm>
          <a:prstGeom prst="rect">
            <a:avLst/>
          </a:prstGeom>
          <a:solidFill>
            <a:srgbClr val="B3DF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a:solidFill>
                <a:schemeClr val="tx1"/>
              </a:solidFill>
            </a:endParaRPr>
          </a:p>
        </p:txBody>
      </p:sp>
      <p:sp>
        <p:nvSpPr>
          <p:cNvPr id="8" name="Rektangel 7">
            <a:extLst>
              <a:ext uri="{FF2B5EF4-FFF2-40B4-BE49-F238E27FC236}">
                <a16:creationId xmlns:a16="http://schemas.microsoft.com/office/drawing/2014/main" xmlns="" id="{AD59A42E-F314-7A44-B24C-8DF1C4E4A8E5}"/>
              </a:ext>
            </a:extLst>
          </p:cNvPr>
          <p:cNvSpPr/>
          <p:nvPr/>
        </p:nvSpPr>
        <p:spPr>
          <a:xfrm>
            <a:off x="5949280" y="3839737"/>
            <a:ext cx="908720" cy="1396309"/>
          </a:xfrm>
          <a:prstGeom prst="rect">
            <a:avLst/>
          </a:prstGeom>
          <a:solidFill>
            <a:srgbClr val="B3DF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a:solidFill>
                <a:schemeClr val="tx1"/>
              </a:solidFill>
            </a:endParaRPr>
          </a:p>
        </p:txBody>
      </p:sp>
      <p:sp>
        <p:nvSpPr>
          <p:cNvPr id="11" name="Trekant 10">
            <a:extLst>
              <a:ext uri="{FF2B5EF4-FFF2-40B4-BE49-F238E27FC236}">
                <a16:creationId xmlns:a16="http://schemas.microsoft.com/office/drawing/2014/main" xmlns="" id="{CD2E6C54-FC17-D641-84A2-BC97C43C3853}"/>
              </a:ext>
            </a:extLst>
          </p:cNvPr>
          <p:cNvSpPr/>
          <p:nvPr/>
        </p:nvSpPr>
        <p:spPr>
          <a:xfrm>
            <a:off x="5195759" y="3457157"/>
            <a:ext cx="299797" cy="188230"/>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a:solidFill>
                <a:schemeClr val="tx1"/>
              </a:solidFill>
            </a:endParaRPr>
          </a:p>
        </p:txBody>
      </p:sp>
      <p:pic>
        <p:nvPicPr>
          <p:cNvPr id="55" name="Billede 54">
            <a:extLst>
              <a:ext uri="{FF2B5EF4-FFF2-40B4-BE49-F238E27FC236}">
                <a16:creationId xmlns:a16="http://schemas.microsoft.com/office/drawing/2014/main" xmlns="" id="{5E5FC3FE-EF14-0342-B448-DD490E25CB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5556" y="4537640"/>
            <a:ext cx="1254941" cy="573957"/>
          </a:xfrm>
          <a:prstGeom prst="rect">
            <a:avLst/>
          </a:prstGeom>
        </p:spPr>
      </p:pic>
      <p:pic>
        <p:nvPicPr>
          <p:cNvPr id="56" name="Billede 55">
            <a:extLst>
              <a:ext uri="{FF2B5EF4-FFF2-40B4-BE49-F238E27FC236}">
                <a16:creationId xmlns:a16="http://schemas.microsoft.com/office/drawing/2014/main" xmlns="" id="{3C6215C8-EFD9-154A-8DE6-DDD1F82CEF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3466" y="4697563"/>
            <a:ext cx="1176291" cy="450059"/>
          </a:xfrm>
          <a:prstGeom prst="rect">
            <a:avLst/>
          </a:prstGeom>
        </p:spPr>
      </p:pic>
    </p:spTree>
    <p:extLst>
      <p:ext uri="{BB962C8B-B14F-4D97-AF65-F5344CB8AC3E}">
        <p14:creationId xmlns:p14="http://schemas.microsoft.com/office/powerpoint/2010/main" val="2455110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ktangel 25">
            <a:extLst>
              <a:ext uri="{FF2B5EF4-FFF2-40B4-BE49-F238E27FC236}">
                <a16:creationId xmlns:a16="http://schemas.microsoft.com/office/drawing/2014/main" xmlns="" id="{CEDA9DF3-151F-3E42-B1A2-3E5958701420}"/>
              </a:ext>
            </a:extLst>
          </p:cNvPr>
          <p:cNvSpPr/>
          <p:nvPr/>
        </p:nvSpPr>
        <p:spPr>
          <a:xfrm>
            <a:off x="476124" y="1419622"/>
            <a:ext cx="2736304" cy="2339757"/>
          </a:xfrm>
          <a:prstGeom prst="rect">
            <a:avLst/>
          </a:prstGeom>
          <a:solidFill>
            <a:srgbClr val="F2BF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a:solidFill>
                <a:schemeClr val="tx1"/>
              </a:solidFill>
            </a:endParaRPr>
          </a:p>
        </p:txBody>
      </p:sp>
      <p:sp>
        <p:nvSpPr>
          <p:cNvPr id="9" name="Text Placeholder 1"/>
          <p:cNvSpPr txBox="1">
            <a:spLocks/>
          </p:cNvSpPr>
          <p:nvPr/>
        </p:nvSpPr>
        <p:spPr>
          <a:xfrm>
            <a:off x="231817" y="1665116"/>
            <a:ext cx="2545707" cy="201622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2800" b="1" dirty="0">
                <a:solidFill>
                  <a:schemeClr val="tx1">
                    <a:lumMod val="75000"/>
                    <a:lumOff val="25000"/>
                  </a:schemeClr>
                </a:solidFill>
                <a:latin typeface="+mj-lt"/>
                <a:cs typeface="Arial" pitchFamily="34" charset="0"/>
              </a:rPr>
              <a:t>HVAD SKER </a:t>
            </a:r>
            <a:br>
              <a:rPr lang="en-US" altLang="ko-KR" sz="2800" b="1" dirty="0">
                <a:solidFill>
                  <a:schemeClr val="tx1">
                    <a:lumMod val="75000"/>
                    <a:lumOff val="25000"/>
                  </a:schemeClr>
                </a:solidFill>
                <a:latin typeface="+mj-lt"/>
                <a:cs typeface="Arial" pitchFamily="34" charset="0"/>
              </a:rPr>
            </a:br>
            <a:r>
              <a:rPr lang="en-US" altLang="ko-KR" sz="2800" b="1" dirty="0">
                <a:solidFill>
                  <a:schemeClr val="tx1">
                    <a:lumMod val="75000"/>
                    <a:lumOff val="25000"/>
                  </a:schemeClr>
                </a:solidFill>
                <a:latin typeface="+mj-lt"/>
                <a:cs typeface="Arial" pitchFamily="34" charset="0"/>
              </a:rPr>
              <a:t>DER NÅR DU TRÆKKER VEJRET?</a:t>
            </a:r>
            <a:endParaRPr lang="ko-KR" altLang="en-US" sz="2800" b="1" dirty="0">
              <a:solidFill>
                <a:schemeClr val="tx1">
                  <a:lumMod val="75000"/>
                  <a:lumOff val="25000"/>
                </a:schemeClr>
              </a:solidFill>
              <a:latin typeface="+mj-lt"/>
              <a:cs typeface="Arial" pitchFamily="34" charset="0"/>
            </a:endParaRPr>
          </a:p>
        </p:txBody>
      </p:sp>
      <p:sp>
        <p:nvSpPr>
          <p:cNvPr id="6" name="Frame 5"/>
          <p:cNvSpPr/>
          <p:nvPr/>
        </p:nvSpPr>
        <p:spPr>
          <a:xfrm>
            <a:off x="3562439" y="864027"/>
            <a:ext cx="3132348" cy="3618402"/>
          </a:xfrm>
          <a:prstGeom prst="frame">
            <a:avLst>
              <a:gd name="adj1" fmla="val 10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solidFill>
                <a:schemeClr val="tx1"/>
              </a:solidFill>
            </a:endParaRPr>
          </a:p>
        </p:txBody>
      </p:sp>
      <p:sp>
        <p:nvSpPr>
          <p:cNvPr id="17" name="Rektangel 16">
            <a:extLst>
              <a:ext uri="{FF2B5EF4-FFF2-40B4-BE49-F238E27FC236}">
                <a16:creationId xmlns:a16="http://schemas.microsoft.com/office/drawing/2014/main" xmlns="" id="{5DAE90F6-5687-5748-8E0D-1843CFDF8175}"/>
              </a:ext>
            </a:extLst>
          </p:cNvPr>
          <p:cNvSpPr/>
          <p:nvPr/>
        </p:nvSpPr>
        <p:spPr>
          <a:xfrm>
            <a:off x="3429000" y="267494"/>
            <a:ext cx="3265787" cy="4680520"/>
          </a:xfrm>
          <a:prstGeom prst="rect">
            <a:avLst/>
          </a:prstGeom>
          <a:solidFill>
            <a:schemeClr val="bg1"/>
          </a:solidFill>
          <a:ln w="50800">
            <a:solidFill>
              <a:srgbClr val="F2BF2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dirty="0"/>
              <a:t>Udånding – inaktiv</a:t>
            </a:r>
            <a:endParaRPr lang="da-DK" dirty="0">
              <a:solidFill>
                <a:schemeClr val="tx1"/>
              </a:solidFill>
            </a:endParaRPr>
          </a:p>
        </p:txBody>
      </p:sp>
      <p:pic>
        <p:nvPicPr>
          <p:cNvPr id="19" name="Billede 18">
            <a:extLst>
              <a:ext uri="{FF2B5EF4-FFF2-40B4-BE49-F238E27FC236}">
                <a16:creationId xmlns:a16="http://schemas.microsoft.com/office/drawing/2014/main" xmlns="" id="{AD338CFB-292A-9D48-ABE3-349E5CDFA51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80000"/>
                    </a14:imgEffect>
                    <a14:imgEffect>
                      <a14:saturation sat="91000"/>
                    </a14:imgEffect>
                    <a14:imgEffect>
                      <a14:brightnessContrast contrast="1000"/>
                    </a14:imgEffect>
                  </a14:imgLayer>
                </a14:imgProps>
              </a:ext>
              <a:ext uri="{28A0092B-C50C-407E-A947-70E740481C1C}">
                <a14:useLocalDpi xmlns:a14="http://schemas.microsoft.com/office/drawing/2010/main" val="0"/>
              </a:ext>
            </a:extLst>
          </a:blip>
          <a:stretch>
            <a:fillRect/>
          </a:stretch>
        </p:blipFill>
        <p:spPr>
          <a:xfrm>
            <a:off x="3459847" y="1131590"/>
            <a:ext cx="3199484" cy="2627789"/>
          </a:xfrm>
          <a:prstGeom prst="rect">
            <a:avLst/>
          </a:prstGeom>
          <a:effectLst>
            <a:outerShdw blurRad="50800" dist="50800" dir="5400000" algn="ctr" rotWithShape="0">
              <a:srgbClr val="000000">
                <a:alpha val="0"/>
              </a:srgbClr>
            </a:outerShdw>
          </a:effectLst>
        </p:spPr>
      </p:pic>
      <p:sp>
        <p:nvSpPr>
          <p:cNvPr id="20" name="Rektangel 19">
            <a:extLst>
              <a:ext uri="{FF2B5EF4-FFF2-40B4-BE49-F238E27FC236}">
                <a16:creationId xmlns:a16="http://schemas.microsoft.com/office/drawing/2014/main" xmlns="" id="{F8644E4B-6119-F841-923F-B62C691E63E8}"/>
              </a:ext>
            </a:extLst>
          </p:cNvPr>
          <p:cNvSpPr/>
          <p:nvPr/>
        </p:nvSpPr>
        <p:spPr>
          <a:xfrm>
            <a:off x="3562439" y="3759379"/>
            <a:ext cx="1378729" cy="276999"/>
          </a:xfrm>
          <a:prstGeom prst="rect">
            <a:avLst/>
          </a:prstGeom>
        </p:spPr>
        <p:txBody>
          <a:bodyPr wrap="square">
            <a:spAutoFit/>
          </a:bodyPr>
          <a:lstStyle/>
          <a:p>
            <a:pPr algn="ctr"/>
            <a:r>
              <a:rPr lang="da-DK" sz="1200" dirty="0"/>
              <a:t> </a:t>
            </a:r>
            <a:r>
              <a:rPr lang="da-DK" sz="1200" dirty="0" smtClean="0"/>
              <a:t>Indånding</a:t>
            </a:r>
            <a:endParaRPr lang="da-DK" sz="1200" dirty="0"/>
          </a:p>
        </p:txBody>
      </p:sp>
      <p:sp>
        <p:nvSpPr>
          <p:cNvPr id="21" name="Rektangel 20">
            <a:extLst>
              <a:ext uri="{FF2B5EF4-FFF2-40B4-BE49-F238E27FC236}">
                <a16:creationId xmlns:a16="http://schemas.microsoft.com/office/drawing/2014/main" xmlns="" id="{BA659C8B-41A3-1344-B67B-9DFA7C9B25B7}"/>
              </a:ext>
            </a:extLst>
          </p:cNvPr>
          <p:cNvSpPr/>
          <p:nvPr/>
        </p:nvSpPr>
        <p:spPr>
          <a:xfrm>
            <a:off x="5270793" y="3765511"/>
            <a:ext cx="1378730" cy="261610"/>
          </a:xfrm>
          <a:prstGeom prst="rect">
            <a:avLst/>
          </a:prstGeom>
        </p:spPr>
        <p:txBody>
          <a:bodyPr wrap="square">
            <a:spAutoFit/>
          </a:bodyPr>
          <a:lstStyle/>
          <a:p>
            <a:pPr algn="ctr"/>
            <a:r>
              <a:rPr lang="da-DK" sz="1100" dirty="0" smtClean="0"/>
              <a:t>Udånding</a:t>
            </a:r>
            <a:endParaRPr lang="da-DK" sz="1100" dirty="0"/>
          </a:p>
        </p:txBody>
      </p:sp>
      <p:pic>
        <p:nvPicPr>
          <p:cNvPr id="27" name="Billede 26">
            <a:extLst>
              <a:ext uri="{FF2B5EF4-FFF2-40B4-BE49-F238E27FC236}">
                <a16:creationId xmlns:a16="http://schemas.microsoft.com/office/drawing/2014/main" xmlns="" id="{83B78688-10B7-BC43-8C3D-01C82C2524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015" y="4482429"/>
            <a:ext cx="1254941" cy="573957"/>
          </a:xfrm>
          <a:prstGeom prst="rect">
            <a:avLst/>
          </a:prstGeom>
        </p:spPr>
      </p:pic>
      <p:pic>
        <p:nvPicPr>
          <p:cNvPr id="28" name="Billede 27">
            <a:extLst>
              <a:ext uri="{FF2B5EF4-FFF2-40B4-BE49-F238E27FC236}">
                <a16:creationId xmlns:a16="http://schemas.microsoft.com/office/drawing/2014/main" xmlns="" id="{021D67AA-D079-EE46-B177-85ADBCC04A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1077" y="4666607"/>
            <a:ext cx="1176291" cy="450059"/>
          </a:xfrm>
          <a:prstGeom prst="rect">
            <a:avLst/>
          </a:prstGeom>
        </p:spPr>
      </p:pic>
    </p:spTree>
    <p:extLst>
      <p:ext uri="{BB962C8B-B14F-4D97-AF65-F5344CB8AC3E}">
        <p14:creationId xmlns:p14="http://schemas.microsoft.com/office/powerpoint/2010/main" val="391264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ktangel 35">
            <a:extLst>
              <a:ext uri="{FF2B5EF4-FFF2-40B4-BE49-F238E27FC236}">
                <a16:creationId xmlns:a16="http://schemas.microsoft.com/office/drawing/2014/main" xmlns="" id="{298D3F2A-9E03-994C-AB99-13CF04AEEAF3}"/>
              </a:ext>
            </a:extLst>
          </p:cNvPr>
          <p:cNvSpPr/>
          <p:nvPr/>
        </p:nvSpPr>
        <p:spPr>
          <a:xfrm>
            <a:off x="404664" y="304345"/>
            <a:ext cx="6114605" cy="576064"/>
          </a:xfrm>
          <a:prstGeom prst="rect">
            <a:avLst/>
          </a:prstGeom>
          <a:solidFill>
            <a:srgbClr val="F2BF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a:solidFill>
                <a:schemeClr val="tx1"/>
              </a:solidFill>
            </a:endParaRPr>
          </a:p>
        </p:txBody>
      </p:sp>
      <p:sp>
        <p:nvSpPr>
          <p:cNvPr id="15" name="Rektangel 14">
            <a:extLst>
              <a:ext uri="{FF2B5EF4-FFF2-40B4-BE49-F238E27FC236}">
                <a16:creationId xmlns:a16="http://schemas.microsoft.com/office/drawing/2014/main" xmlns="" id="{CE09F525-C559-0C4C-BF1A-BCBF2E143378}"/>
              </a:ext>
            </a:extLst>
          </p:cNvPr>
          <p:cNvSpPr/>
          <p:nvPr/>
        </p:nvSpPr>
        <p:spPr>
          <a:xfrm>
            <a:off x="2534919" y="1267207"/>
            <a:ext cx="1710133" cy="3552987"/>
          </a:xfrm>
          <a:prstGeom prst="rect">
            <a:avLst/>
          </a:prstGeom>
          <a:solidFill>
            <a:srgbClr val="B3DFF4"/>
          </a:solidFill>
          <a:ln w="38100">
            <a:solidFill>
              <a:srgbClr val="F2BF2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a:solidFill>
                <a:schemeClr val="tx1"/>
              </a:solidFill>
            </a:endParaRPr>
          </a:p>
        </p:txBody>
      </p:sp>
      <p:sp>
        <p:nvSpPr>
          <p:cNvPr id="2" name="Text Placeholder 1"/>
          <p:cNvSpPr>
            <a:spLocks noGrp="1"/>
          </p:cNvSpPr>
          <p:nvPr>
            <p:ph type="body" sz="quarter" idx="10"/>
          </p:nvPr>
        </p:nvSpPr>
        <p:spPr>
          <a:xfrm>
            <a:off x="0" y="304345"/>
            <a:ext cx="6858000" cy="576064"/>
          </a:xfrm>
        </p:spPr>
        <p:txBody>
          <a:bodyPr/>
          <a:lstStyle/>
          <a:p>
            <a:r>
              <a:rPr lang="en-US" altLang="ko-KR" b="1" dirty="0">
                <a:solidFill>
                  <a:schemeClr val="tx1">
                    <a:lumMod val="75000"/>
                    <a:lumOff val="25000"/>
                  </a:schemeClr>
                </a:solidFill>
              </a:rPr>
              <a:t>FYSISK AKTIVITET OG LUNGERNE</a:t>
            </a:r>
          </a:p>
        </p:txBody>
      </p:sp>
      <p:sp>
        <p:nvSpPr>
          <p:cNvPr id="12" name="TextBox 11"/>
          <p:cNvSpPr txBox="1"/>
          <p:nvPr/>
        </p:nvSpPr>
        <p:spPr>
          <a:xfrm>
            <a:off x="2534919" y="2575244"/>
            <a:ext cx="1788162" cy="1523494"/>
          </a:xfrm>
          <a:prstGeom prst="rect">
            <a:avLst/>
          </a:prstGeom>
          <a:noFill/>
        </p:spPr>
        <p:txBody>
          <a:bodyPr wrap="square" rtlCol="0">
            <a:spAutoFit/>
          </a:bodyPr>
          <a:lstStyle/>
          <a:p>
            <a:pPr>
              <a:buClr>
                <a:schemeClr val="accent1"/>
              </a:buClr>
            </a:pPr>
            <a:endParaRPr lang="da-DK" sz="1400" dirty="0"/>
          </a:p>
          <a:p>
            <a:pPr>
              <a:buClr>
                <a:schemeClr val="accent1"/>
              </a:buClr>
            </a:pPr>
            <a:endParaRPr lang="da-DK" sz="1400" dirty="0"/>
          </a:p>
          <a:p>
            <a:pPr>
              <a:buClr>
                <a:schemeClr val="accent1"/>
              </a:buClr>
            </a:pPr>
            <a:r>
              <a:rPr lang="da-DK" sz="1400" b="1" dirty="0"/>
              <a:t>Kan børn </a:t>
            </a:r>
            <a:r>
              <a:rPr lang="da-DK" sz="1400" b="1" dirty="0" smtClean="0"/>
              <a:t>med </a:t>
            </a:r>
            <a:r>
              <a:rPr lang="da-DK" sz="1400" b="1" dirty="0"/>
              <a:t>en </a:t>
            </a:r>
            <a:endParaRPr lang="da-DK" sz="1400" b="1" dirty="0" smtClean="0"/>
          </a:p>
          <a:p>
            <a:pPr>
              <a:buClr>
                <a:schemeClr val="accent1"/>
              </a:buClr>
            </a:pPr>
            <a:r>
              <a:rPr lang="da-DK" sz="1400" b="1" dirty="0" smtClean="0"/>
              <a:t>lungesygdom løbe og være med til </a:t>
            </a:r>
          </a:p>
          <a:p>
            <a:pPr>
              <a:buClr>
                <a:schemeClr val="accent1"/>
              </a:buClr>
            </a:pPr>
            <a:r>
              <a:rPr lang="da-DK" sz="1400" b="1" dirty="0" smtClean="0"/>
              <a:t>sport?</a:t>
            </a:r>
          </a:p>
          <a:p>
            <a:pPr algn="ctr"/>
            <a:endParaRPr lang="en-US" altLang="ko-KR" sz="900" dirty="0">
              <a:solidFill>
                <a:schemeClr val="bg1"/>
              </a:solidFill>
              <a:cs typeface="Arial" pitchFamily="34" charset="0"/>
            </a:endParaRPr>
          </a:p>
        </p:txBody>
      </p:sp>
      <p:pic>
        <p:nvPicPr>
          <p:cNvPr id="19" name="Pladsholder til billede 18" descr="Et billede, der indeholder udendørs, vej, bygning, person&#10;&#10;Automatisk genereret beskrivelse">
            <a:extLst>
              <a:ext uri="{FF2B5EF4-FFF2-40B4-BE49-F238E27FC236}">
                <a16:creationId xmlns:a16="http://schemas.microsoft.com/office/drawing/2014/main" xmlns="" id="{2D2159EC-9E40-C44B-B515-59821069C17A}"/>
              </a:ext>
            </a:extLst>
          </p:cNvPr>
          <p:cNvPicPr>
            <a:picLocks noGrp="1" noChangeAspect="1"/>
          </p:cNvPicPr>
          <p:nvPr>
            <p:ph type="pic" idx="14"/>
          </p:nvPr>
        </p:nvPicPr>
        <p:blipFill rotWithShape="1">
          <a:blip r:embed="rId3">
            <a:extLst>
              <a:ext uri="{28A0092B-C50C-407E-A947-70E740481C1C}">
                <a14:useLocalDpi xmlns:a14="http://schemas.microsoft.com/office/drawing/2010/main" val="0"/>
              </a:ext>
            </a:extLst>
          </a:blip>
          <a:srcRect l="14824" r="48785"/>
          <a:stretch/>
        </p:blipFill>
        <p:spPr>
          <a:xfrm>
            <a:off x="296652" y="1267207"/>
            <a:ext cx="1080120" cy="1728191"/>
          </a:xfrm>
        </p:spPr>
      </p:pic>
      <p:pic>
        <p:nvPicPr>
          <p:cNvPr id="24" name="Pladsholder til billede 23" descr="Et billede, der indeholder græs, udendørs, baseball, jord&#10;&#10;Automatisk genereret beskrivelse">
            <a:extLst>
              <a:ext uri="{FF2B5EF4-FFF2-40B4-BE49-F238E27FC236}">
                <a16:creationId xmlns:a16="http://schemas.microsoft.com/office/drawing/2014/main" xmlns="" id="{DDB476D8-7931-7743-8326-489A3CDFED7F}"/>
              </a:ext>
            </a:extLst>
          </p:cNvPr>
          <p:cNvPicPr>
            <a:picLocks noGrp="1" noChangeAspect="1"/>
          </p:cNvPicPr>
          <p:nvPr>
            <p:ph type="pic" idx="15"/>
          </p:nvPr>
        </p:nvPicPr>
        <p:blipFill>
          <a:blip r:embed="rId4" cstate="print">
            <a:extLst>
              <a:ext uri="{28A0092B-C50C-407E-A947-70E740481C1C}">
                <a14:useLocalDpi xmlns:a14="http://schemas.microsoft.com/office/drawing/2010/main" val="0"/>
              </a:ext>
            </a:extLst>
          </a:blip>
          <a:srcRect l="29187" r="29187"/>
          <a:stretch>
            <a:fillRect/>
          </a:stretch>
        </p:blipFill>
        <p:spPr/>
      </p:pic>
      <p:pic>
        <p:nvPicPr>
          <p:cNvPr id="26" name="Pladsholder til billede 25" descr="Et billede, der indeholder udendørs, vej, person, bygning&#10;&#10;Automatisk genereret beskrivelse">
            <a:extLst>
              <a:ext uri="{FF2B5EF4-FFF2-40B4-BE49-F238E27FC236}">
                <a16:creationId xmlns:a16="http://schemas.microsoft.com/office/drawing/2014/main" xmlns="" id="{A4A2B074-526D-904D-99D1-8CECB45AC4B9}"/>
              </a:ext>
            </a:extLst>
          </p:cNvPr>
          <p:cNvPicPr>
            <a:picLocks noGrp="1" noChangeAspect="1"/>
          </p:cNvPicPr>
          <p:nvPr>
            <p:ph type="pic" idx="17"/>
          </p:nvPr>
        </p:nvPicPr>
        <p:blipFill rotWithShape="1">
          <a:blip r:embed="rId5">
            <a:extLst>
              <a:ext uri="{28A0092B-C50C-407E-A947-70E740481C1C}">
                <a14:useLocalDpi xmlns:a14="http://schemas.microsoft.com/office/drawing/2010/main" val="0"/>
              </a:ext>
            </a:extLst>
          </a:blip>
          <a:srcRect l="31479" t="-5" r="31479" b="-5"/>
          <a:stretch/>
        </p:blipFill>
        <p:spPr>
          <a:xfrm>
            <a:off x="1433760" y="3075807"/>
            <a:ext cx="1080120" cy="1728191"/>
          </a:xfrm>
        </p:spPr>
      </p:pic>
      <p:pic>
        <p:nvPicPr>
          <p:cNvPr id="22" name="Pladsholder til billede 21" descr="Et billede, der indeholder græs, udendørs, fodbold, person&#10;&#10;Automatisk genereret beskrivelse">
            <a:extLst>
              <a:ext uri="{FF2B5EF4-FFF2-40B4-BE49-F238E27FC236}">
                <a16:creationId xmlns:a16="http://schemas.microsoft.com/office/drawing/2014/main" xmlns="" id="{9EA408A9-062E-E645-8133-949F6EA272B8}"/>
              </a:ext>
            </a:extLst>
          </p:cNvPr>
          <p:cNvPicPr>
            <a:picLocks noGrp="1" noChangeAspect="1"/>
          </p:cNvPicPr>
          <p:nvPr>
            <p:ph type="pic" idx="16"/>
          </p:nvPr>
        </p:nvPicPr>
        <p:blipFill rotWithShape="1">
          <a:blip r:embed="rId6" cstate="print">
            <a:extLst>
              <a:ext uri="{28A0092B-C50C-407E-A947-70E740481C1C}">
                <a14:useLocalDpi xmlns:a14="http://schemas.microsoft.com/office/drawing/2010/main" val="0"/>
              </a:ext>
            </a:extLst>
          </a:blip>
          <a:srcRect l="8329" t="4712" r="8329" b="4712"/>
          <a:stretch/>
        </p:blipFill>
        <p:spPr>
          <a:xfrm>
            <a:off x="1433760" y="1267207"/>
            <a:ext cx="1080120" cy="1728191"/>
          </a:xfrm>
        </p:spPr>
      </p:pic>
      <p:pic>
        <p:nvPicPr>
          <p:cNvPr id="28" name="Pladsholder til billede 27" descr="Et billede, der indeholder græs, udendørs, barn, skøjter&#10;&#10;Automatisk genereret beskrivelse">
            <a:extLst>
              <a:ext uri="{FF2B5EF4-FFF2-40B4-BE49-F238E27FC236}">
                <a16:creationId xmlns:a16="http://schemas.microsoft.com/office/drawing/2014/main" xmlns="" id="{81993F82-D6D4-CA41-89B5-28045BAE3084}"/>
              </a:ext>
            </a:extLst>
          </p:cNvPr>
          <p:cNvPicPr>
            <a:picLocks noGrp="1" noChangeAspect="1"/>
          </p:cNvPicPr>
          <p:nvPr>
            <p:ph type="pic" idx="18"/>
          </p:nvPr>
        </p:nvPicPr>
        <p:blipFill rotWithShape="1">
          <a:blip r:embed="rId7">
            <a:extLst>
              <a:ext uri="{28A0092B-C50C-407E-A947-70E740481C1C}">
                <a14:useLocalDpi xmlns:a14="http://schemas.microsoft.com/office/drawing/2010/main" val="0"/>
              </a:ext>
            </a:extLst>
          </a:blip>
          <a:srcRect l="24526" r="39082"/>
          <a:stretch/>
        </p:blipFill>
        <p:spPr>
          <a:xfrm>
            <a:off x="4302041" y="1276907"/>
            <a:ext cx="1080120" cy="1728191"/>
          </a:xfrm>
        </p:spPr>
      </p:pic>
      <p:pic>
        <p:nvPicPr>
          <p:cNvPr id="30" name="Pladsholder til billede 29" descr="Et billede, der indeholder udendørs, sne, person, bjerg&#10;&#10;Automatisk genereret beskrivelse">
            <a:extLst>
              <a:ext uri="{FF2B5EF4-FFF2-40B4-BE49-F238E27FC236}">
                <a16:creationId xmlns:a16="http://schemas.microsoft.com/office/drawing/2014/main" xmlns="" id="{0FC0D4F9-3DEB-1942-B182-5C691ABFF21A}"/>
              </a:ext>
            </a:extLst>
          </p:cNvPr>
          <p:cNvPicPr>
            <a:picLocks noGrp="1" noChangeAspect="1"/>
          </p:cNvPicPr>
          <p:nvPr>
            <p:ph type="pic" idx="20"/>
          </p:nvPr>
        </p:nvPicPr>
        <p:blipFill>
          <a:blip r:embed="rId8" cstate="print">
            <a:extLst>
              <a:ext uri="{28A0092B-C50C-407E-A947-70E740481C1C}">
                <a14:useLocalDpi xmlns:a14="http://schemas.microsoft.com/office/drawing/2010/main" val="0"/>
              </a:ext>
            </a:extLst>
          </a:blip>
          <a:srcRect l="26603" r="26603"/>
          <a:stretch>
            <a:fillRect/>
          </a:stretch>
        </p:blipFill>
        <p:spPr/>
      </p:pic>
      <p:pic>
        <p:nvPicPr>
          <p:cNvPr id="34" name="Pladsholder til billede 33" descr="Et billede, der indeholder person, barn, græs, udendørs&#10;&#10;Automatisk genereret beskrivelse">
            <a:extLst>
              <a:ext uri="{FF2B5EF4-FFF2-40B4-BE49-F238E27FC236}">
                <a16:creationId xmlns:a16="http://schemas.microsoft.com/office/drawing/2014/main" xmlns="" id="{2FAE5B33-91F2-014E-9BB3-8072E271D124}"/>
              </a:ext>
            </a:extLst>
          </p:cNvPr>
          <p:cNvPicPr>
            <a:picLocks noGrp="1" noChangeAspect="1"/>
          </p:cNvPicPr>
          <p:nvPr>
            <p:ph type="pic" idx="21"/>
          </p:nvPr>
        </p:nvPicPr>
        <p:blipFill rotWithShape="1">
          <a:blip r:embed="rId9">
            <a:extLst>
              <a:ext uri="{28A0092B-C50C-407E-A947-70E740481C1C}">
                <a14:useLocalDpi xmlns:a14="http://schemas.microsoft.com/office/drawing/2010/main" val="0"/>
              </a:ext>
            </a:extLst>
          </a:blip>
          <a:srcRect l="19601" r="43919"/>
          <a:stretch/>
        </p:blipFill>
        <p:spPr>
          <a:xfrm>
            <a:off x="5439149" y="3064069"/>
            <a:ext cx="1080120" cy="1728191"/>
          </a:xfrm>
        </p:spPr>
      </p:pic>
      <p:pic>
        <p:nvPicPr>
          <p:cNvPr id="32" name="Pladsholder til billede 31" descr="Et billede, der indeholder person, udendørs, himmel, træ&#10;&#10;Automatisk genereret beskrivelse">
            <a:extLst>
              <a:ext uri="{FF2B5EF4-FFF2-40B4-BE49-F238E27FC236}">
                <a16:creationId xmlns:a16="http://schemas.microsoft.com/office/drawing/2014/main" xmlns="" id="{A2D76E3A-B22E-CE4D-92BC-59F104314DA2}"/>
              </a:ext>
            </a:extLst>
          </p:cNvPr>
          <p:cNvPicPr>
            <a:picLocks noGrp="1" noChangeAspect="1"/>
          </p:cNvPicPr>
          <p:nvPr>
            <p:ph type="pic" idx="19"/>
          </p:nvPr>
        </p:nvPicPr>
        <p:blipFill rotWithShape="1">
          <a:blip r:embed="rId10">
            <a:extLst>
              <a:ext uri="{28A0092B-C50C-407E-A947-70E740481C1C}">
                <a14:useLocalDpi xmlns:a14="http://schemas.microsoft.com/office/drawing/2010/main" val="0"/>
              </a:ext>
            </a:extLst>
          </a:blip>
          <a:srcRect l="18432" r="45142"/>
          <a:stretch/>
        </p:blipFill>
        <p:spPr>
          <a:xfrm>
            <a:off x="4302039" y="3066809"/>
            <a:ext cx="1080120" cy="1728191"/>
          </a:xfrm>
        </p:spPr>
      </p:pic>
      <p:sp>
        <p:nvSpPr>
          <p:cNvPr id="35" name="Rektangel 34">
            <a:extLst>
              <a:ext uri="{FF2B5EF4-FFF2-40B4-BE49-F238E27FC236}">
                <a16:creationId xmlns:a16="http://schemas.microsoft.com/office/drawing/2014/main" xmlns="" id="{42C09686-D82C-8B41-A017-222DF309EE5E}"/>
              </a:ext>
            </a:extLst>
          </p:cNvPr>
          <p:cNvSpPr/>
          <p:nvPr/>
        </p:nvSpPr>
        <p:spPr>
          <a:xfrm>
            <a:off x="2513880" y="1309506"/>
            <a:ext cx="1731172" cy="523220"/>
          </a:xfrm>
          <a:prstGeom prst="rect">
            <a:avLst/>
          </a:prstGeom>
        </p:spPr>
        <p:txBody>
          <a:bodyPr wrap="square">
            <a:spAutoFit/>
          </a:bodyPr>
          <a:lstStyle/>
          <a:p>
            <a:pPr>
              <a:buClr>
                <a:schemeClr val="accent1"/>
              </a:buClr>
            </a:pPr>
            <a:r>
              <a:rPr lang="da-DK" sz="1400" b="1" dirty="0"/>
              <a:t>Hvad sker der, når vi er </a:t>
            </a:r>
            <a:r>
              <a:rPr lang="da-DK" sz="1400" b="1" dirty="0" smtClean="0"/>
              <a:t>aktive</a:t>
            </a:r>
            <a:r>
              <a:rPr lang="da-DK" sz="1400" b="1" dirty="0"/>
              <a:t>?</a:t>
            </a:r>
          </a:p>
        </p:txBody>
      </p:sp>
      <p:pic>
        <p:nvPicPr>
          <p:cNvPr id="37" name="Billede 36">
            <a:extLst>
              <a:ext uri="{FF2B5EF4-FFF2-40B4-BE49-F238E27FC236}">
                <a16:creationId xmlns:a16="http://schemas.microsoft.com/office/drawing/2014/main" xmlns="" id="{29B1192E-589A-8B43-AE42-513003CC53A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300" y="4505281"/>
            <a:ext cx="1254941" cy="573957"/>
          </a:xfrm>
          <a:prstGeom prst="rect">
            <a:avLst/>
          </a:prstGeom>
        </p:spPr>
      </p:pic>
      <p:pic>
        <p:nvPicPr>
          <p:cNvPr id="38" name="Billede 37">
            <a:extLst>
              <a:ext uri="{FF2B5EF4-FFF2-40B4-BE49-F238E27FC236}">
                <a16:creationId xmlns:a16="http://schemas.microsoft.com/office/drawing/2014/main" xmlns="" id="{6A8DFB7B-8B5C-9D4C-9ED1-724A48B63EB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08555" y="4690233"/>
            <a:ext cx="1176291" cy="450059"/>
          </a:xfrm>
          <a:prstGeom prst="rect">
            <a:avLst/>
          </a:prstGeom>
        </p:spPr>
      </p:pic>
    </p:spTree>
    <p:extLst>
      <p:ext uri="{BB962C8B-B14F-4D97-AF65-F5344CB8AC3E}">
        <p14:creationId xmlns:p14="http://schemas.microsoft.com/office/powerpoint/2010/main" val="3391549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BF27"/>
        </a:solidFill>
        <a:effectLst/>
      </p:bgPr>
    </p:bg>
    <p:spTree>
      <p:nvGrpSpPr>
        <p:cNvPr id="1" name=""/>
        <p:cNvGrpSpPr/>
        <p:nvPr/>
      </p:nvGrpSpPr>
      <p:grpSpPr>
        <a:xfrm>
          <a:off x="0" y="0"/>
          <a:ext cx="0" cy="0"/>
          <a:chOff x="0" y="0"/>
          <a:chExt cx="0" cy="0"/>
        </a:xfrm>
      </p:grpSpPr>
      <p:sp>
        <p:nvSpPr>
          <p:cNvPr id="9" name="Oval 8"/>
          <p:cNvSpPr/>
          <p:nvPr/>
        </p:nvSpPr>
        <p:spPr>
          <a:xfrm>
            <a:off x="186635" y="2480453"/>
            <a:ext cx="468011" cy="468011"/>
          </a:xfrm>
          <a:prstGeom prst="ellipse">
            <a:avLst/>
          </a:prstGeom>
          <a:solidFill>
            <a:srgbClr val="B3DFF4"/>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dirty="0">
              <a:solidFill>
                <a:schemeClr val="tx1"/>
              </a:solidFill>
            </a:endParaRPr>
          </a:p>
        </p:txBody>
      </p:sp>
      <p:sp>
        <p:nvSpPr>
          <p:cNvPr id="13" name="Oval 12"/>
          <p:cNvSpPr/>
          <p:nvPr/>
        </p:nvSpPr>
        <p:spPr>
          <a:xfrm>
            <a:off x="186635" y="3652887"/>
            <a:ext cx="468011" cy="468011"/>
          </a:xfrm>
          <a:prstGeom prst="ellipse">
            <a:avLst/>
          </a:prstGeom>
          <a:solidFill>
            <a:srgbClr val="B3DFF4"/>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solidFill>
                <a:schemeClr val="tx1"/>
              </a:solidFill>
            </a:endParaRPr>
          </a:p>
        </p:txBody>
      </p:sp>
      <p:sp>
        <p:nvSpPr>
          <p:cNvPr id="20" name="TextBox 19"/>
          <p:cNvSpPr txBox="1"/>
          <p:nvPr/>
        </p:nvSpPr>
        <p:spPr>
          <a:xfrm>
            <a:off x="769834" y="2391292"/>
            <a:ext cx="2565627" cy="646331"/>
          </a:xfrm>
          <a:prstGeom prst="rect">
            <a:avLst/>
          </a:prstGeom>
          <a:noFill/>
        </p:spPr>
        <p:txBody>
          <a:bodyPr wrap="square" rtlCol="0">
            <a:spAutoFit/>
          </a:bodyPr>
          <a:lstStyle/>
          <a:p>
            <a:r>
              <a:rPr lang="da-DK" dirty="0"/>
              <a:t>Hvordan kan du passe godt på dine lunger?</a:t>
            </a:r>
            <a:endParaRPr lang="ko-KR" altLang="en-US" b="1" dirty="0">
              <a:solidFill>
                <a:schemeClr val="tx1">
                  <a:lumMod val="75000"/>
                  <a:lumOff val="25000"/>
                </a:schemeClr>
              </a:solidFill>
              <a:cs typeface="Arial" pitchFamily="34" charset="0"/>
            </a:endParaRPr>
          </a:p>
        </p:txBody>
      </p:sp>
      <p:sp>
        <p:nvSpPr>
          <p:cNvPr id="25" name="TextBox 24"/>
          <p:cNvSpPr txBox="1"/>
          <p:nvPr/>
        </p:nvSpPr>
        <p:spPr>
          <a:xfrm>
            <a:off x="766298" y="3568815"/>
            <a:ext cx="2565627" cy="646331"/>
          </a:xfrm>
          <a:prstGeom prst="rect">
            <a:avLst/>
          </a:prstGeom>
          <a:noFill/>
        </p:spPr>
        <p:txBody>
          <a:bodyPr wrap="square" rtlCol="0">
            <a:spAutoFit/>
          </a:bodyPr>
          <a:lstStyle/>
          <a:p>
            <a:r>
              <a:rPr lang="da-DK" dirty="0"/>
              <a:t>Hvordan kan du hjælpe lungesyge børn</a:t>
            </a:r>
            <a:r>
              <a:rPr lang="da-DK" dirty="0">
                <a:latin typeface="Lucida Sans" panose="020B0602030504020204" pitchFamily="34" charset="0"/>
              </a:rPr>
              <a:t>?</a:t>
            </a:r>
            <a:endParaRPr lang="ko-KR" altLang="en-US" b="1" dirty="0">
              <a:solidFill>
                <a:schemeClr val="tx1">
                  <a:lumMod val="75000"/>
                  <a:lumOff val="25000"/>
                </a:schemeClr>
              </a:solidFill>
              <a:cs typeface="Arial" pitchFamily="34" charset="0"/>
            </a:endParaRPr>
          </a:p>
        </p:txBody>
      </p:sp>
      <p:sp>
        <p:nvSpPr>
          <p:cNvPr id="36" name="Text Placeholder 1"/>
          <p:cNvSpPr txBox="1">
            <a:spLocks/>
          </p:cNvSpPr>
          <p:nvPr/>
        </p:nvSpPr>
        <p:spPr>
          <a:xfrm>
            <a:off x="382313" y="571450"/>
            <a:ext cx="2214246" cy="900212"/>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2400" b="1" dirty="0">
                <a:solidFill>
                  <a:schemeClr val="tx1">
                    <a:lumMod val="75000"/>
                    <a:lumOff val="25000"/>
                  </a:schemeClr>
                </a:solidFill>
                <a:latin typeface="+mj-lt"/>
                <a:cs typeface="Arial" pitchFamily="34" charset="0"/>
              </a:rPr>
              <a:t>LUNGER OG SUNDHED</a:t>
            </a:r>
          </a:p>
        </p:txBody>
      </p:sp>
      <p:pic>
        <p:nvPicPr>
          <p:cNvPr id="41" name="Pladsholder til billede 40" descr="Et billede, der indeholder græs, himmel, udendørs, træ&#10;&#10;Automatisk genereret beskrivelse">
            <a:extLst>
              <a:ext uri="{FF2B5EF4-FFF2-40B4-BE49-F238E27FC236}">
                <a16:creationId xmlns:a16="http://schemas.microsoft.com/office/drawing/2014/main" xmlns="" id="{C59999D3-153F-4D48-AE5D-AC2E47C7F55D}"/>
              </a:ext>
            </a:extLst>
          </p:cNvPr>
          <p:cNvPicPr>
            <a:picLocks noGrp="1" noChangeAspect="1"/>
          </p:cNvPicPr>
          <p:nvPr>
            <p:ph type="pic" idx="14"/>
          </p:nvPr>
        </p:nvPicPr>
        <p:blipFill rotWithShape="1">
          <a:blip r:embed="rId3">
            <a:extLst>
              <a:ext uri="{28A0092B-C50C-407E-A947-70E740481C1C}">
                <a14:useLocalDpi xmlns:a14="http://schemas.microsoft.com/office/drawing/2010/main" val="0"/>
              </a:ext>
            </a:extLst>
          </a:blip>
          <a:srcRect l="11163" t="10349" r="11163" b="974"/>
          <a:stretch/>
        </p:blipFill>
        <p:spPr>
          <a:xfrm>
            <a:off x="2780928" y="0"/>
            <a:ext cx="2389560" cy="2043113"/>
          </a:xfrm>
        </p:spPr>
      </p:pic>
      <p:pic>
        <p:nvPicPr>
          <p:cNvPr id="6" name="Pladsholder til billede 5" descr="Et billede, der indeholder himmel, græs, udendørs, træ&#10;&#10;Automatisk genereret beskrivelse">
            <a:extLst>
              <a:ext uri="{FF2B5EF4-FFF2-40B4-BE49-F238E27FC236}">
                <a16:creationId xmlns:a16="http://schemas.microsoft.com/office/drawing/2014/main" xmlns="" id="{7AED826C-AC48-574C-9B1E-AC2A799C3A80}"/>
              </a:ext>
            </a:extLst>
          </p:cNvPr>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l="31512" t="4376" r="47950" b="375"/>
          <a:stretch/>
        </p:blipFill>
        <p:spPr>
          <a:xfrm>
            <a:off x="5238750" y="0"/>
            <a:ext cx="1619250" cy="5143500"/>
          </a:xfrm>
        </p:spPr>
      </p:pic>
      <p:sp>
        <p:nvSpPr>
          <p:cNvPr id="53" name="Ellipse 52">
            <a:extLst>
              <a:ext uri="{FF2B5EF4-FFF2-40B4-BE49-F238E27FC236}">
                <a16:creationId xmlns:a16="http://schemas.microsoft.com/office/drawing/2014/main" xmlns="" id="{CF226CA8-2E38-7B4B-81DF-EDEF2F8069AB}"/>
              </a:ext>
            </a:extLst>
          </p:cNvPr>
          <p:cNvSpPr/>
          <p:nvPr/>
        </p:nvSpPr>
        <p:spPr>
          <a:xfrm>
            <a:off x="226164" y="3690731"/>
            <a:ext cx="398090" cy="39809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a:solidFill>
                <a:schemeClr val="tx1"/>
              </a:solidFill>
            </a:endParaRPr>
          </a:p>
        </p:txBody>
      </p:sp>
      <p:sp>
        <p:nvSpPr>
          <p:cNvPr id="54" name="Ellipse 53">
            <a:extLst>
              <a:ext uri="{FF2B5EF4-FFF2-40B4-BE49-F238E27FC236}">
                <a16:creationId xmlns:a16="http://schemas.microsoft.com/office/drawing/2014/main" xmlns="" id="{A744790D-8778-834F-A945-C87E9F9ABAD2}"/>
              </a:ext>
            </a:extLst>
          </p:cNvPr>
          <p:cNvSpPr/>
          <p:nvPr/>
        </p:nvSpPr>
        <p:spPr>
          <a:xfrm>
            <a:off x="226164" y="2515412"/>
            <a:ext cx="398090" cy="39809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a:solidFill>
                <a:schemeClr val="tx1"/>
              </a:solidFill>
            </a:endParaRPr>
          </a:p>
        </p:txBody>
      </p:sp>
      <p:sp>
        <p:nvSpPr>
          <p:cNvPr id="55" name="TextBox 95">
            <a:extLst>
              <a:ext uri="{FF2B5EF4-FFF2-40B4-BE49-F238E27FC236}">
                <a16:creationId xmlns:a16="http://schemas.microsoft.com/office/drawing/2014/main" xmlns="" id="{005F8907-77E7-E548-83FF-4D31EDD8EDBF}"/>
              </a:ext>
            </a:extLst>
          </p:cNvPr>
          <p:cNvSpPr txBox="1"/>
          <p:nvPr/>
        </p:nvSpPr>
        <p:spPr>
          <a:xfrm>
            <a:off x="224785" y="2552874"/>
            <a:ext cx="399469" cy="323165"/>
          </a:xfrm>
          <a:prstGeom prst="rect">
            <a:avLst/>
          </a:prstGeom>
          <a:noFill/>
        </p:spPr>
        <p:txBody>
          <a:bodyPr wrap="none" rtlCol="0">
            <a:spAutoFit/>
          </a:bodyPr>
          <a:lstStyle/>
          <a:p>
            <a:pPr algn="r"/>
            <a:r>
              <a:rPr lang="en-US" altLang="ko-KR" sz="1500" b="1" dirty="0">
                <a:solidFill>
                  <a:schemeClr val="bg1"/>
                </a:solidFill>
                <a:latin typeface="Arial" pitchFamily="34" charset="0"/>
                <a:cs typeface="Arial" pitchFamily="34" charset="0"/>
              </a:rPr>
              <a:t>01</a:t>
            </a:r>
            <a:endParaRPr lang="ko-KR" altLang="en-US" sz="1500" b="1" dirty="0">
              <a:solidFill>
                <a:schemeClr val="bg1"/>
              </a:solidFill>
              <a:latin typeface="Arial" pitchFamily="34" charset="0"/>
              <a:cs typeface="Arial" pitchFamily="34" charset="0"/>
            </a:endParaRPr>
          </a:p>
        </p:txBody>
      </p:sp>
      <p:sp>
        <p:nvSpPr>
          <p:cNvPr id="56" name="TextBox 95">
            <a:extLst>
              <a:ext uri="{FF2B5EF4-FFF2-40B4-BE49-F238E27FC236}">
                <a16:creationId xmlns:a16="http://schemas.microsoft.com/office/drawing/2014/main" xmlns="" id="{EE0E294B-07F3-2F40-A8EF-6A4024603199}"/>
              </a:ext>
            </a:extLst>
          </p:cNvPr>
          <p:cNvSpPr txBox="1"/>
          <p:nvPr/>
        </p:nvSpPr>
        <p:spPr>
          <a:xfrm>
            <a:off x="224785" y="3725309"/>
            <a:ext cx="399468" cy="323165"/>
          </a:xfrm>
          <a:prstGeom prst="rect">
            <a:avLst/>
          </a:prstGeom>
          <a:noFill/>
        </p:spPr>
        <p:txBody>
          <a:bodyPr wrap="none" rtlCol="0">
            <a:spAutoFit/>
          </a:bodyPr>
          <a:lstStyle/>
          <a:p>
            <a:pPr algn="r"/>
            <a:r>
              <a:rPr lang="en-US" altLang="ko-KR" sz="1500" b="1" dirty="0">
                <a:solidFill>
                  <a:schemeClr val="bg1"/>
                </a:solidFill>
                <a:latin typeface="Arial" pitchFamily="34" charset="0"/>
                <a:cs typeface="Arial" pitchFamily="34" charset="0"/>
              </a:rPr>
              <a:t>02</a:t>
            </a:r>
            <a:endParaRPr lang="ko-KR" altLang="en-US" sz="1500" b="1" dirty="0">
              <a:solidFill>
                <a:schemeClr val="bg1"/>
              </a:solidFill>
              <a:latin typeface="Arial" pitchFamily="34" charset="0"/>
              <a:cs typeface="Arial" pitchFamily="34" charset="0"/>
            </a:endParaRPr>
          </a:p>
        </p:txBody>
      </p:sp>
      <p:pic>
        <p:nvPicPr>
          <p:cNvPr id="60" name="Pladsholder til billede 59" descr="Et billede, der indeholder udendørs, himmel, cykel, træ&#10;&#10;Automatisk genereret beskrivelse">
            <a:extLst>
              <a:ext uri="{FF2B5EF4-FFF2-40B4-BE49-F238E27FC236}">
                <a16:creationId xmlns:a16="http://schemas.microsoft.com/office/drawing/2014/main" xmlns="" id="{9AF5AC6C-8FFB-D84D-B062-328DBE26094E}"/>
              </a:ext>
            </a:extLst>
          </p:cNvPr>
          <p:cNvPicPr>
            <a:picLocks noGrp="1" noChangeAspect="1"/>
          </p:cNvPicPr>
          <p:nvPr>
            <p:ph type="pic" idx="12"/>
          </p:nvPr>
        </p:nvPicPr>
        <p:blipFill rotWithShape="1">
          <a:blip r:embed="rId5" cstate="print">
            <a:extLst>
              <a:ext uri="{28A0092B-C50C-407E-A947-70E740481C1C}">
                <a14:useLocalDpi xmlns:a14="http://schemas.microsoft.com/office/drawing/2010/main" val="0"/>
              </a:ext>
            </a:extLst>
          </a:blip>
          <a:srcRect l="59334" r="7063"/>
          <a:stretch/>
        </p:blipFill>
        <p:spPr>
          <a:xfrm>
            <a:off x="3550503" y="2131318"/>
            <a:ext cx="1620000" cy="3012182"/>
          </a:xfrm>
        </p:spPr>
      </p:pic>
      <p:pic>
        <p:nvPicPr>
          <p:cNvPr id="61" name="Billede 60">
            <a:extLst>
              <a:ext uri="{FF2B5EF4-FFF2-40B4-BE49-F238E27FC236}">
                <a16:creationId xmlns:a16="http://schemas.microsoft.com/office/drawing/2014/main" xmlns="" id="{2C9BCC27-0E68-6549-A92C-A7C7F9130A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827" y="4459359"/>
            <a:ext cx="1254941" cy="573957"/>
          </a:xfrm>
          <a:prstGeom prst="rect">
            <a:avLst/>
          </a:prstGeom>
        </p:spPr>
      </p:pic>
      <p:pic>
        <p:nvPicPr>
          <p:cNvPr id="62" name="Billede 61">
            <a:extLst>
              <a:ext uri="{FF2B5EF4-FFF2-40B4-BE49-F238E27FC236}">
                <a16:creationId xmlns:a16="http://schemas.microsoft.com/office/drawing/2014/main" xmlns="" id="{83FA4BE7-F541-844C-BF0C-4000B288BE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9436" y="4646567"/>
            <a:ext cx="1176291" cy="450059"/>
          </a:xfrm>
          <a:prstGeom prst="rect">
            <a:avLst/>
          </a:prstGeom>
        </p:spPr>
      </p:pic>
    </p:spTree>
    <p:extLst>
      <p:ext uri="{BB962C8B-B14F-4D97-AF65-F5344CB8AC3E}">
        <p14:creationId xmlns:p14="http://schemas.microsoft.com/office/powerpoint/2010/main" val="3836961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b="1" dirty="0"/>
              <a:t>STJERNELØB</a:t>
            </a:r>
            <a:endParaRPr lang="ko-KR" altLang="en-US" b="1" dirty="0"/>
          </a:p>
        </p:txBody>
      </p:sp>
      <p:sp>
        <p:nvSpPr>
          <p:cNvPr id="3" name="Text Placeholder 2"/>
          <p:cNvSpPr>
            <a:spLocks noGrp="1"/>
          </p:cNvSpPr>
          <p:nvPr>
            <p:ph type="body" sz="quarter" idx="11"/>
          </p:nvPr>
        </p:nvSpPr>
        <p:spPr/>
        <p:txBody>
          <a:bodyPr/>
          <a:lstStyle/>
          <a:p>
            <a:pPr lvl="0"/>
            <a:r>
              <a:rPr lang="en-US" altLang="ko-KR" sz="1800" b="1" dirty="0" smtClean="0"/>
              <a:t>LUFT OG LUNGER</a:t>
            </a:r>
            <a:endParaRPr lang="en-US" altLang="ko-KR" sz="1800" b="1" dirty="0"/>
          </a:p>
        </p:txBody>
      </p:sp>
      <p:grpSp>
        <p:nvGrpSpPr>
          <p:cNvPr id="8" name="Group 7"/>
          <p:cNvGrpSpPr/>
          <p:nvPr/>
        </p:nvGrpSpPr>
        <p:grpSpPr>
          <a:xfrm>
            <a:off x="672618" y="1379633"/>
            <a:ext cx="626470" cy="540060"/>
            <a:chOff x="3496214" y="1275606"/>
            <a:chExt cx="1060704" cy="914400"/>
          </a:xfrm>
        </p:grpSpPr>
        <p:sp>
          <p:nvSpPr>
            <p:cNvPr id="6" name="Hexagon 5"/>
            <p:cNvSpPr/>
            <p:nvPr/>
          </p:nvSpPr>
          <p:spPr>
            <a:xfrm>
              <a:off x="3496214" y="1275606"/>
              <a:ext cx="1060704" cy="914400"/>
            </a:xfrm>
            <a:prstGeom prst="hexagon">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solidFill>
                  <a:schemeClr val="tx1"/>
                </a:solidFill>
              </a:endParaRPr>
            </a:p>
          </p:txBody>
        </p:sp>
        <p:sp>
          <p:nvSpPr>
            <p:cNvPr id="7" name="Hexagon 6"/>
            <p:cNvSpPr/>
            <p:nvPr/>
          </p:nvSpPr>
          <p:spPr>
            <a:xfrm>
              <a:off x="3594518" y="1360351"/>
              <a:ext cx="864096" cy="744910"/>
            </a:xfrm>
            <a:prstGeom prst="hexag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solidFill>
                  <a:schemeClr val="tx1"/>
                </a:solidFill>
              </a:endParaRPr>
            </a:p>
          </p:txBody>
        </p:sp>
      </p:grpSp>
      <p:grpSp>
        <p:nvGrpSpPr>
          <p:cNvPr id="10" name="Group 9"/>
          <p:cNvGrpSpPr/>
          <p:nvPr/>
        </p:nvGrpSpPr>
        <p:grpSpPr>
          <a:xfrm>
            <a:off x="6127322" y="2373728"/>
            <a:ext cx="626470" cy="540060"/>
            <a:chOff x="3496214" y="1275606"/>
            <a:chExt cx="1060704" cy="914400"/>
          </a:xfrm>
        </p:grpSpPr>
        <p:sp>
          <p:nvSpPr>
            <p:cNvPr id="11" name="Hexagon 10"/>
            <p:cNvSpPr/>
            <p:nvPr/>
          </p:nvSpPr>
          <p:spPr>
            <a:xfrm>
              <a:off x="3496214" y="1275606"/>
              <a:ext cx="1060704" cy="914400"/>
            </a:xfrm>
            <a:prstGeom prst="hexagon">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solidFill>
                  <a:schemeClr val="tx1"/>
                </a:solidFill>
              </a:endParaRPr>
            </a:p>
          </p:txBody>
        </p:sp>
        <p:sp>
          <p:nvSpPr>
            <p:cNvPr id="12" name="Hexagon 11"/>
            <p:cNvSpPr/>
            <p:nvPr/>
          </p:nvSpPr>
          <p:spPr>
            <a:xfrm>
              <a:off x="3594518" y="1360351"/>
              <a:ext cx="864096" cy="744910"/>
            </a:xfrm>
            <a:prstGeom prst="hexag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solidFill>
                  <a:schemeClr val="tx1"/>
                </a:solidFill>
              </a:endParaRPr>
            </a:p>
          </p:txBody>
        </p:sp>
      </p:grpSp>
      <p:grpSp>
        <p:nvGrpSpPr>
          <p:cNvPr id="13" name="Group 12"/>
          <p:cNvGrpSpPr/>
          <p:nvPr/>
        </p:nvGrpSpPr>
        <p:grpSpPr>
          <a:xfrm>
            <a:off x="106752" y="3107009"/>
            <a:ext cx="626470" cy="540060"/>
            <a:chOff x="3496214" y="1275606"/>
            <a:chExt cx="1060704" cy="914400"/>
          </a:xfrm>
        </p:grpSpPr>
        <p:sp>
          <p:nvSpPr>
            <p:cNvPr id="14" name="Hexagon 13"/>
            <p:cNvSpPr/>
            <p:nvPr/>
          </p:nvSpPr>
          <p:spPr>
            <a:xfrm>
              <a:off x="3496214" y="1275606"/>
              <a:ext cx="1060704" cy="914400"/>
            </a:xfrm>
            <a:prstGeom prst="hexagon">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dirty="0">
                <a:solidFill>
                  <a:schemeClr val="tx1"/>
                </a:solidFill>
              </a:endParaRPr>
            </a:p>
          </p:txBody>
        </p:sp>
        <p:sp>
          <p:nvSpPr>
            <p:cNvPr id="15" name="Hexagon 14"/>
            <p:cNvSpPr/>
            <p:nvPr/>
          </p:nvSpPr>
          <p:spPr>
            <a:xfrm>
              <a:off x="3594518" y="1360351"/>
              <a:ext cx="864096" cy="744910"/>
            </a:xfrm>
            <a:prstGeom prst="hexag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solidFill>
                  <a:schemeClr val="tx1"/>
                </a:solidFill>
              </a:endParaRPr>
            </a:p>
          </p:txBody>
        </p:sp>
      </p:grpSp>
      <p:grpSp>
        <p:nvGrpSpPr>
          <p:cNvPr id="22" name="Group 21"/>
          <p:cNvGrpSpPr/>
          <p:nvPr/>
        </p:nvGrpSpPr>
        <p:grpSpPr>
          <a:xfrm>
            <a:off x="5541938" y="3936297"/>
            <a:ext cx="626470" cy="540060"/>
            <a:chOff x="3496214" y="1275606"/>
            <a:chExt cx="1060704" cy="914400"/>
          </a:xfrm>
        </p:grpSpPr>
        <p:sp>
          <p:nvSpPr>
            <p:cNvPr id="23" name="Hexagon 22"/>
            <p:cNvSpPr/>
            <p:nvPr/>
          </p:nvSpPr>
          <p:spPr>
            <a:xfrm>
              <a:off x="3496214" y="1275606"/>
              <a:ext cx="1060704" cy="914400"/>
            </a:xfrm>
            <a:prstGeom prst="hexagon">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dirty="0">
                <a:solidFill>
                  <a:schemeClr val="tx1"/>
                </a:solidFill>
              </a:endParaRPr>
            </a:p>
          </p:txBody>
        </p:sp>
        <p:sp>
          <p:nvSpPr>
            <p:cNvPr id="24" name="Hexagon 23"/>
            <p:cNvSpPr/>
            <p:nvPr/>
          </p:nvSpPr>
          <p:spPr>
            <a:xfrm>
              <a:off x="3594518" y="1360351"/>
              <a:ext cx="864096" cy="744910"/>
            </a:xfrm>
            <a:prstGeom prst="hexag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solidFill>
                  <a:schemeClr val="tx1"/>
                </a:solidFill>
              </a:endParaRPr>
            </a:p>
          </p:txBody>
        </p:sp>
      </p:grpSp>
      <p:cxnSp>
        <p:nvCxnSpPr>
          <p:cNvPr id="25" name="Straight Arrow Connector 24"/>
          <p:cNvCxnSpPr/>
          <p:nvPr/>
        </p:nvCxnSpPr>
        <p:spPr>
          <a:xfrm>
            <a:off x="4326435" y="2643758"/>
            <a:ext cx="2273738" cy="0"/>
          </a:xfrm>
          <a:prstGeom prst="straightConnector1">
            <a:avLst/>
          </a:prstGeom>
          <a:ln w="25400">
            <a:solidFill>
              <a:schemeClr val="tx1">
                <a:lumMod val="75000"/>
                <a:lumOff val="2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628815" y="4206327"/>
            <a:ext cx="2273738" cy="0"/>
          </a:xfrm>
          <a:prstGeom prst="straightConnector1">
            <a:avLst/>
          </a:prstGeom>
          <a:ln w="25400">
            <a:solidFill>
              <a:schemeClr val="tx1">
                <a:lumMod val="75000"/>
                <a:lumOff val="2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456180" y="3377039"/>
            <a:ext cx="2273738" cy="0"/>
          </a:xfrm>
          <a:prstGeom prst="straightConnector1">
            <a:avLst/>
          </a:prstGeom>
          <a:ln w="25400">
            <a:solidFill>
              <a:schemeClr val="tx1">
                <a:lumMod val="75000"/>
                <a:lumOff val="2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88495" y="1634680"/>
            <a:ext cx="2273738" cy="0"/>
          </a:xfrm>
          <a:prstGeom prst="straightConnector1">
            <a:avLst/>
          </a:prstGeom>
          <a:ln w="25400">
            <a:solidFill>
              <a:schemeClr val="tx1">
                <a:lumMod val="75000"/>
                <a:lumOff val="2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511636" y="1450014"/>
            <a:ext cx="1475928" cy="369332"/>
          </a:xfrm>
          <a:prstGeom prst="rect">
            <a:avLst/>
          </a:prstGeom>
          <a:noFill/>
        </p:spPr>
        <p:txBody>
          <a:bodyPr wrap="square" rtlCol="0">
            <a:spAutoFit/>
          </a:bodyPr>
          <a:lstStyle/>
          <a:p>
            <a:pPr algn="ctr"/>
            <a:r>
              <a:rPr lang="en-US" altLang="ko-KR" sz="900" b="1" dirty="0" err="1">
                <a:solidFill>
                  <a:schemeClr val="tx1">
                    <a:lumMod val="75000"/>
                    <a:lumOff val="25000"/>
                  </a:schemeClr>
                </a:solidFill>
                <a:cs typeface="Arial" pitchFamily="34" charset="0"/>
              </a:rPr>
              <a:t>Kom</a:t>
            </a:r>
            <a:r>
              <a:rPr lang="en-US" altLang="ko-KR" sz="900" b="1" dirty="0">
                <a:solidFill>
                  <a:schemeClr val="tx1">
                    <a:lumMod val="75000"/>
                    <a:lumOff val="25000"/>
                  </a:schemeClr>
                </a:solidFill>
                <a:cs typeface="Arial" pitchFamily="34" charset="0"/>
              </a:rPr>
              <a:t> </a:t>
            </a:r>
            <a:r>
              <a:rPr lang="en-US" altLang="ko-KR" sz="900" b="1" dirty="0" err="1">
                <a:solidFill>
                  <a:schemeClr val="tx1">
                    <a:lumMod val="75000"/>
                    <a:lumOff val="25000"/>
                  </a:schemeClr>
                </a:solidFill>
                <a:cs typeface="Arial" pitchFamily="34" charset="0"/>
              </a:rPr>
              <a:t>igang</a:t>
            </a:r>
            <a:r>
              <a:rPr lang="en-US" altLang="ko-KR" sz="900" b="1" dirty="0">
                <a:solidFill>
                  <a:schemeClr val="tx1">
                    <a:lumMod val="75000"/>
                    <a:lumOff val="25000"/>
                  </a:schemeClr>
                </a:solidFill>
                <a:cs typeface="Arial" pitchFamily="34" charset="0"/>
              </a:rPr>
              <a:t> </a:t>
            </a:r>
          </a:p>
          <a:p>
            <a:pPr algn="ctr"/>
            <a:r>
              <a:rPr lang="en-US" altLang="ko-KR" sz="900" i="1" dirty="0">
                <a:solidFill>
                  <a:schemeClr val="tx1">
                    <a:lumMod val="75000"/>
                    <a:lumOff val="25000"/>
                  </a:schemeClr>
                </a:solidFill>
                <a:cs typeface="Arial" pitchFamily="34" charset="0"/>
              </a:rPr>
              <a:t>(</a:t>
            </a:r>
            <a:r>
              <a:rPr lang="en-US" altLang="ko-KR" sz="900" i="1" dirty="0" err="1">
                <a:solidFill>
                  <a:schemeClr val="tx1">
                    <a:lumMod val="75000"/>
                    <a:lumOff val="25000"/>
                  </a:schemeClr>
                </a:solidFill>
                <a:cs typeface="Arial" pitchFamily="34" charset="0"/>
              </a:rPr>
              <a:t>Bevæg</a:t>
            </a:r>
            <a:r>
              <a:rPr lang="en-US" altLang="ko-KR" sz="900" i="1" dirty="0">
                <a:solidFill>
                  <a:schemeClr val="tx1">
                    <a:lumMod val="75000"/>
                    <a:lumOff val="25000"/>
                  </a:schemeClr>
                </a:solidFill>
                <a:cs typeface="Arial" pitchFamily="34" charset="0"/>
              </a:rPr>
              <a:t> dig)</a:t>
            </a:r>
            <a:endParaRPr lang="ko-KR" altLang="en-US" sz="900" i="1" dirty="0">
              <a:solidFill>
                <a:schemeClr val="tx1">
                  <a:lumMod val="75000"/>
                  <a:lumOff val="25000"/>
                </a:schemeClr>
              </a:solidFill>
              <a:cs typeface="Arial" pitchFamily="34" charset="0"/>
            </a:endParaRPr>
          </a:p>
        </p:txBody>
      </p:sp>
      <p:sp>
        <p:nvSpPr>
          <p:cNvPr id="46" name="TextBox 45"/>
          <p:cNvSpPr txBox="1"/>
          <p:nvPr/>
        </p:nvSpPr>
        <p:spPr>
          <a:xfrm>
            <a:off x="702394" y="3192373"/>
            <a:ext cx="2173420" cy="369332"/>
          </a:xfrm>
          <a:prstGeom prst="rect">
            <a:avLst/>
          </a:prstGeom>
          <a:noFill/>
        </p:spPr>
        <p:txBody>
          <a:bodyPr wrap="square" rtlCol="0">
            <a:spAutoFit/>
          </a:bodyPr>
          <a:lstStyle/>
          <a:p>
            <a:pPr algn="ctr"/>
            <a:r>
              <a:rPr lang="en-US" altLang="ko-KR" sz="900" b="1" dirty="0" err="1">
                <a:solidFill>
                  <a:schemeClr val="tx1">
                    <a:lumMod val="75000"/>
                    <a:lumOff val="25000"/>
                  </a:schemeClr>
                </a:solidFill>
                <a:cs typeface="Arial" pitchFamily="34" charset="0"/>
              </a:rPr>
              <a:t>Hvor</a:t>
            </a:r>
            <a:r>
              <a:rPr lang="en-US" altLang="ko-KR" sz="900" b="1" dirty="0">
                <a:solidFill>
                  <a:schemeClr val="tx1">
                    <a:lumMod val="75000"/>
                    <a:lumOff val="25000"/>
                  </a:schemeClr>
                </a:solidFill>
                <a:cs typeface="Arial" pitchFamily="34" charset="0"/>
              </a:rPr>
              <a:t> mange </a:t>
            </a:r>
            <a:r>
              <a:rPr lang="en-US" altLang="ko-KR" sz="900" b="1" dirty="0" err="1">
                <a:solidFill>
                  <a:schemeClr val="tx1">
                    <a:lumMod val="75000"/>
                    <a:lumOff val="25000"/>
                  </a:schemeClr>
                </a:solidFill>
                <a:cs typeface="Arial" pitchFamily="34" charset="0"/>
              </a:rPr>
              <a:t>gange</a:t>
            </a:r>
            <a:r>
              <a:rPr lang="en-US" altLang="ko-KR" sz="900" b="1" dirty="0">
                <a:solidFill>
                  <a:schemeClr val="tx1">
                    <a:lumMod val="75000"/>
                    <a:lumOff val="25000"/>
                  </a:schemeClr>
                </a:solidFill>
                <a:cs typeface="Arial" pitchFamily="34" charset="0"/>
              </a:rPr>
              <a:t> </a:t>
            </a:r>
            <a:r>
              <a:rPr lang="en-US" altLang="ko-KR" sz="900" b="1" dirty="0" err="1">
                <a:solidFill>
                  <a:schemeClr val="tx1">
                    <a:lumMod val="75000"/>
                    <a:lumOff val="25000"/>
                  </a:schemeClr>
                </a:solidFill>
                <a:cs typeface="Arial" pitchFamily="34" charset="0"/>
              </a:rPr>
              <a:t>trækker</a:t>
            </a:r>
            <a:r>
              <a:rPr lang="en-US" altLang="ko-KR" sz="900" b="1" dirty="0">
                <a:solidFill>
                  <a:schemeClr val="tx1">
                    <a:lumMod val="75000"/>
                    <a:lumOff val="25000"/>
                  </a:schemeClr>
                </a:solidFill>
                <a:cs typeface="Arial" pitchFamily="34" charset="0"/>
              </a:rPr>
              <a:t> du </a:t>
            </a:r>
            <a:r>
              <a:rPr lang="en-US" altLang="ko-KR" sz="900" b="1" dirty="0" err="1">
                <a:solidFill>
                  <a:schemeClr val="tx1">
                    <a:lumMod val="75000"/>
                    <a:lumOff val="25000"/>
                  </a:schemeClr>
                </a:solidFill>
                <a:cs typeface="Arial" pitchFamily="34" charset="0"/>
              </a:rPr>
              <a:t>vejret</a:t>
            </a:r>
            <a:r>
              <a:rPr lang="en-US" altLang="ko-KR" sz="900" b="1" dirty="0">
                <a:solidFill>
                  <a:schemeClr val="tx1">
                    <a:lumMod val="75000"/>
                    <a:lumOff val="25000"/>
                  </a:schemeClr>
                </a:solidFill>
                <a:cs typeface="Arial" pitchFamily="34" charset="0"/>
              </a:rPr>
              <a:t>?</a:t>
            </a:r>
          </a:p>
          <a:p>
            <a:pPr algn="ctr"/>
            <a:r>
              <a:rPr lang="en-US" altLang="ko-KR" sz="900" i="1" dirty="0">
                <a:solidFill>
                  <a:schemeClr val="tx1">
                    <a:lumMod val="75000"/>
                    <a:lumOff val="25000"/>
                  </a:schemeClr>
                </a:solidFill>
                <a:cs typeface="Arial" pitchFamily="34" charset="0"/>
              </a:rPr>
              <a:t>(</a:t>
            </a:r>
            <a:r>
              <a:rPr lang="en-US" altLang="ko-KR" sz="900" i="1" dirty="0" err="1">
                <a:solidFill>
                  <a:schemeClr val="tx1">
                    <a:lumMod val="75000"/>
                    <a:lumOff val="25000"/>
                  </a:schemeClr>
                </a:solidFill>
                <a:cs typeface="Arial" pitchFamily="34" charset="0"/>
              </a:rPr>
              <a:t>Træk</a:t>
            </a:r>
            <a:r>
              <a:rPr lang="en-US" altLang="ko-KR" sz="900" i="1" dirty="0">
                <a:solidFill>
                  <a:schemeClr val="tx1">
                    <a:lumMod val="75000"/>
                    <a:lumOff val="25000"/>
                  </a:schemeClr>
                </a:solidFill>
                <a:cs typeface="Arial" pitchFamily="34" charset="0"/>
              </a:rPr>
              <a:t> </a:t>
            </a:r>
            <a:r>
              <a:rPr lang="en-US" altLang="ko-KR" sz="900" i="1" dirty="0" err="1">
                <a:solidFill>
                  <a:schemeClr val="tx1">
                    <a:lumMod val="75000"/>
                    <a:lumOff val="25000"/>
                  </a:schemeClr>
                </a:solidFill>
                <a:cs typeface="Arial" pitchFamily="34" charset="0"/>
              </a:rPr>
              <a:t>vejret</a:t>
            </a:r>
            <a:r>
              <a:rPr lang="en-US" altLang="ko-KR" sz="900" i="1" dirty="0">
                <a:solidFill>
                  <a:schemeClr val="tx1">
                    <a:lumMod val="75000"/>
                    <a:lumOff val="25000"/>
                  </a:schemeClr>
                </a:solidFill>
                <a:cs typeface="Arial" pitchFamily="34" charset="0"/>
              </a:rPr>
              <a:t>)</a:t>
            </a:r>
            <a:endParaRPr lang="ko-KR" altLang="en-US" sz="900" i="1" dirty="0">
              <a:solidFill>
                <a:schemeClr val="tx1">
                  <a:lumMod val="75000"/>
                  <a:lumOff val="25000"/>
                </a:schemeClr>
              </a:solidFill>
              <a:cs typeface="Arial" pitchFamily="34" charset="0"/>
            </a:endParaRPr>
          </a:p>
        </p:txBody>
      </p:sp>
      <p:sp>
        <p:nvSpPr>
          <p:cNvPr id="49" name="TextBox 48"/>
          <p:cNvSpPr txBox="1"/>
          <p:nvPr/>
        </p:nvSpPr>
        <p:spPr>
          <a:xfrm>
            <a:off x="3597722" y="4021661"/>
            <a:ext cx="1944216" cy="369332"/>
          </a:xfrm>
          <a:prstGeom prst="rect">
            <a:avLst/>
          </a:prstGeom>
          <a:noFill/>
        </p:spPr>
        <p:txBody>
          <a:bodyPr wrap="square" rtlCol="0">
            <a:spAutoFit/>
          </a:bodyPr>
          <a:lstStyle/>
          <a:p>
            <a:pPr algn="ctr"/>
            <a:r>
              <a:rPr lang="en-US" altLang="ko-KR" sz="900" b="1" dirty="0" err="1">
                <a:solidFill>
                  <a:schemeClr val="tx1">
                    <a:lumMod val="75000"/>
                    <a:lumOff val="25000"/>
                  </a:schemeClr>
                </a:solidFill>
                <a:cs typeface="Arial" pitchFamily="34" charset="0"/>
              </a:rPr>
              <a:t>Lækre</a:t>
            </a:r>
            <a:r>
              <a:rPr lang="en-US" altLang="ko-KR" sz="900" b="1" dirty="0">
                <a:solidFill>
                  <a:schemeClr val="tx1">
                    <a:lumMod val="75000"/>
                    <a:lumOff val="25000"/>
                  </a:schemeClr>
                </a:solidFill>
                <a:cs typeface="Arial" pitchFamily="34" charset="0"/>
              </a:rPr>
              <a:t> </a:t>
            </a:r>
            <a:r>
              <a:rPr lang="en-US" altLang="ko-KR" sz="900" b="1" dirty="0" err="1">
                <a:solidFill>
                  <a:schemeClr val="tx1">
                    <a:lumMod val="75000"/>
                    <a:lumOff val="25000"/>
                  </a:schemeClr>
                </a:solidFill>
                <a:cs typeface="Arial" pitchFamily="34" charset="0"/>
              </a:rPr>
              <a:t>Lunger</a:t>
            </a:r>
            <a:endParaRPr lang="en-US" altLang="ko-KR" sz="900" b="1" dirty="0">
              <a:solidFill>
                <a:schemeClr val="tx1">
                  <a:lumMod val="75000"/>
                  <a:lumOff val="25000"/>
                </a:schemeClr>
              </a:solidFill>
              <a:cs typeface="Arial" pitchFamily="34" charset="0"/>
            </a:endParaRPr>
          </a:p>
          <a:p>
            <a:pPr algn="ctr"/>
            <a:r>
              <a:rPr lang="en-US" altLang="ko-KR" sz="900" i="1" dirty="0">
                <a:solidFill>
                  <a:schemeClr val="tx1">
                    <a:lumMod val="75000"/>
                    <a:lumOff val="25000"/>
                  </a:schemeClr>
                </a:solidFill>
                <a:cs typeface="Arial" pitchFamily="34" charset="0"/>
              </a:rPr>
              <a:t>(Tag </a:t>
            </a:r>
            <a:r>
              <a:rPr lang="en-US" altLang="ko-KR" sz="900" i="1" dirty="0" err="1">
                <a:solidFill>
                  <a:schemeClr val="tx1">
                    <a:lumMod val="75000"/>
                    <a:lumOff val="25000"/>
                  </a:schemeClr>
                </a:solidFill>
                <a:cs typeface="Arial" pitchFamily="34" charset="0"/>
              </a:rPr>
              <a:t>billeder</a:t>
            </a:r>
            <a:r>
              <a:rPr lang="en-US" altLang="ko-KR" sz="900" i="1" dirty="0">
                <a:solidFill>
                  <a:schemeClr val="tx1">
                    <a:lumMod val="75000"/>
                    <a:lumOff val="25000"/>
                  </a:schemeClr>
                </a:solidFill>
                <a:cs typeface="Arial" pitchFamily="34" charset="0"/>
              </a:rPr>
              <a:t>)</a:t>
            </a:r>
            <a:endParaRPr lang="ko-KR" altLang="en-US" sz="900" i="1" dirty="0">
              <a:solidFill>
                <a:schemeClr val="tx1">
                  <a:lumMod val="75000"/>
                  <a:lumOff val="25000"/>
                </a:schemeClr>
              </a:solidFill>
              <a:cs typeface="Arial" pitchFamily="34" charset="0"/>
            </a:endParaRPr>
          </a:p>
        </p:txBody>
      </p:sp>
      <p:sp>
        <p:nvSpPr>
          <p:cNvPr id="52" name="TextBox 51"/>
          <p:cNvSpPr txBox="1"/>
          <p:nvPr/>
        </p:nvSpPr>
        <p:spPr>
          <a:xfrm>
            <a:off x="4224192" y="2459092"/>
            <a:ext cx="1944216" cy="369332"/>
          </a:xfrm>
          <a:prstGeom prst="rect">
            <a:avLst/>
          </a:prstGeom>
          <a:noFill/>
        </p:spPr>
        <p:txBody>
          <a:bodyPr wrap="square" rtlCol="0">
            <a:spAutoFit/>
          </a:bodyPr>
          <a:lstStyle/>
          <a:p>
            <a:pPr algn="ctr"/>
            <a:r>
              <a:rPr lang="en-US" altLang="ko-KR" sz="900" b="1" dirty="0" err="1">
                <a:solidFill>
                  <a:schemeClr val="tx1">
                    <a:lumMod val="75000"/>
                    <a:lumOff val="25000"/>
                  </a:schemeClr>
                </a:solidFill>
                <a:cs typeface="Arial" pitchFamily="34" charset="0"/>
              </a:rPr>
              <a:t>Gæt</a:t>
            </a:r>
            <a:r>
              <a:rPr lang="en-US" altLang="ko-KR" sz="900" b="1" dirty="0">
                <a:solidFill>
                  <a:schemeClr val="tx1">
                    <a:lumMod val="75000"/>
                    <a:lumOff val="25000"/>
                  </a:schemeClr>
                </a:solidFill>
                <a:cs typeface="Arial" pitchFamily="34" charset="0"/>
              </a:rPr>
              <a:t> </a:t>
            </a:r>
            <a:r>
              <a:rPr lang="en-US" altLang="ko-KR" sz="900" b="1" dirty="0" err="1">
                <a:solidFill>
                  <a:schemeClr val="tx1">
                    <a:lumMod val="75000"/>
                    <a:lumOff val="25000"/>
                  </a:schemeClr>
                </a:solidFill>
                <a:cs typeface="Arial" pitchFamily="34" charset="0"/>
              </a:rPr>
              <a:t>og</a:t>
            </a:r>
            <a:r>
              <a:rPr lang="en-US" altLang="ko-KR" sz="900" b="1" dirty="0">
                <a:solidFill>
                  <a:schemeClr val="tx1">
                    <a:lumMod val="75000"/>
                    <a:lumOff val="25000"/>
                  </a:schemeClr>
                </a:solidFill>
                <a:cs typeface="Arial" pitchFamily="34" charset="0"/>
              </a:rPr>
              <a:t> </a:t>
            </a:r>
            <a:r>
              <a:rPr lang="en-US" altLang="ko-KR" sz="900" b="1" dirty="0" err="1">
                <a:solidFill>
                  <a:schemeClr val="tx1">
                    <a:lumMod val="75000"/>
                    <a:lumOff val="25000"/>
                  </a:schemeClr>
                </a:solidFill>
                <a:cs typeface="Arial" pitchFamily="34" charset="0"/>
              </a:rPr>
              <a:t>grimasser</a:t>
            </a:r>
            <a:r>
              <a:rPr lang="en-US" altLang="ko-KR" sz="900" b="1" dirty="0">
                <a:solidFill>
                  <a:schemeClr val="tx1">
                    <a:lumMod val="75000"/>
                    <a:lumOff val="25000"/>
                  </a:schemeClr>
                </a:solidFill>
                <a:cs typeface="Arial" pitchFamily="34" charset="0"/>
              </a:rPr>
              <a:t> </a:t>
            </a:r>
            <a:r>
              <a:rPr lang="en-US" altLang="ko-KR" sz="900" b="1" dirty="0" err="1">
                <a:solidFill>
                  <a:schemeClr val="tx1">
                    <a:lumMod val="75000"/>
                    <a:lumOff val="25000"/>
                  </a:schemeClr>
                </a:solidFill>
                <a:cs typeface="Arial" pitchFamily="34" charset="0"/>
              </a:rPr>
              <a:t>stafet</a:t>
            </a:r>
            <a:endParaRPr lang="en-US" altLang="ko-KR" sz="900" b="1" dirty="0">
              <a:solidFill>
                <a:schemeClr val="tx1">
                  <a:lumMod val="75000"/>
                  <a:lumOff val="25000"/>
                </a:schemeClr>
              </a:solidFill>
              <a:cs typeface="Arial" pitchFamily="34" charset="0"/>
            </a:endParaRPr>
          </a:p>
          <a:p>
            <a:pPr algn="ctr"/>
            <a:r>
              <a:rPr lang="en-US" altLang="ko-KR" sz="900" i="1" dirty="0">
                <a:solidFill>
                  <a:schemeClr val="tx1">
                    <a:lumMod val="75000"/>
                    <a:lumOff val="25000"/>
                  </a:schemeClr>
                </a:solidFill>
                <a:cs typeface="Arial" pitchFamily="34" charset="0"/>
              </a:rPr>
              <a:t>(</a:t>
            </a:r>
            <a:r>
              <a:rPr lang="en-US" altLang="ko-KR" sz="900" i="1" dirty="0" err="1">
                <a:solidFill>
                  <a:schemeClr val="tx1">
                    <a:lumMod val="75000"/>
                    <a:lumOff val="25000"/>
                  </a:schemeClr>
                </a:solidFill>
                <a:cs typeface="Arial" pitchFamily="34" charset="0"/>
              </a:rPr>
              <a:t>Brug</a:t>
            </a:r>
            <a:r>
              <a:rPr lang="en-US" altLang="ko-KR" sz="900" i="1" dirty="0">
                <a:solidFill>
                  <a:schemeClr val="tx1">
                    <a:lumMod val="75000"/>
                    <a:lumOff val="25000"/>
                  </a:schemeClr>
                </a:solidFill>
                <a:cs typeface="Arial" pitchFamily="34" charset="0"/>
              </a:rPr>
              <a:t> </a:t>
            </a:r>
            <a:r>
              <a:rPr lang="en-US" altLang="ko-KR" sz="900" i="1" dirty="0" err="1">
                <a:solidFill>
                  <a:schemeClr val="tx1">
                    <a:lumMod val="75000"/>
                    <a:lumOff val="25000"/>
                  </a:schemeClr>
                </a:solidFill>
                <a:cs typeface="Arial" pitchFamily="34" charset="0"/>
              </a:rPr>
              <a:t>kroppen</a:t>
            </a:r>
            <a:r>
              <a:rPr lang="en-US" altLang="ko-KR" sz="900" i="1" dirty="0">
                <a:solidFill>
                  <a:schemeClr val="tx1">
                    <a:lumMod val="75000"/>
                    <a:lumOff val="25000"/>
                  </a:schemeClr>
                </a:solidFill>
                <a:cs typeface="Arial" pitchFamily="34" charset="0"/>
              </a:rPr>
              <a:t>)</a:t>
            </a:r>
            <a:endParaRPr lang="ko-KR" altLang="en-US" sz="900" i="1" dirty="0">
              <a:solidFill>
                <a:schemeClr val="tx1">
                  <a:lumMod val="75000"/>
                  <a:lumOff val="25000"/>
                </a:schemeClr>
              </a:solidFill>
              <a:cs typeface="Arial" pitchFamily="34" charset="0"/>
            </a:endParaRPr>
          </a:p>
        </p:txBody>
      </p:sp>
      <p:sp>
        <p:nvSpPr>
          <p:cNvPr id="4" name="4-takket stjerne 3">
            <a:extLst>
              <a:ext uri="{FF2B5EF4-FFF2-40B4-BE49-F238E27FC236}">
                <a16:creationId xmlns:a16="http://schemas.microsoft.com/office/drawing/2014/main" xmlns="" id="{6D4A20AA-9AD8-7B4D-B54A-6B8D7EF4B9D0}"/>
              </a:ext>
            </a:extLst>
          </p:cNvPr>
          <p:cNvSpPr/>
          <p:nvPr/>
        </p:nvSpPr>
        <p:spPr>
          <a:xfrm>
            <a:off x="2054346" y="1386583"/>
            <a:ext cx="2944882" cy="2944882"/>
          </a:xfrm>
          <a:prstGeom prst="star4">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a:solidFill>
                <a:schemeClr val="tx1"/>
              </a:solidFill>
            </a:endParaRPr>
          </a:p>
        </p:txBody>
      </p:sp>
      <p:sp>
        <p:nvSpPr>
          <p:cNvPr id="5" name="Rektangel 4">
            <a:extLst>
              <a:ext uri="{FF2B5EF4-FFF2-40B4-BE49-F238E27FC236}">
                <a16:creationId xmlns:a16="http://schemas.microsoft.com/office/drawing/2014/main" xmlns="" id="{12C4F90B-D32C-294D-9756-07FA0F703A68}"/>
              </a:ext>
            </a:extLst>
          </p:cNvPr>
          <p:cNvSpPr/>
          <p:nvPr/>
        </p:nvSpPr>
        <p:spPr>
          <a:xfrm>
            <a:off x="6191549" y="3723878"/>
            <a:ext cx="672618" cy="1440160"/>
          </a:xfrm>
          <a:prstGeom prst="rect">
            <a:avLst/>
          </a:prstGeom>
          <a:solidFill>
            <a:srgbClr val="B3DF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a:solidFill>
                <a:schemeClr val="tx1"/>
              </a:solidFill>
            </a:endParaRPr>
          </a:p>
        </p:txBody>
      </p:sp>
      <p:sp>
        <p:nvSpPr>
          <p:cNvPr id="9" name="Rektangel 8">
            <a:extLst>
              <a:ext uri="{FF2B5EF4-FFF2-40B4-BE49-F238E27FC236}">
                <a16:creationId xmlns:a16="http://schemas.microsoft.com/office/drawing/2014/main" xmlns="" id="{4CBBD285-B8CC-2F40-AFDF-B4386BCCD521}"/>
              </a:ext>
            </a:extLst>
          </p:cNvPr>
          <p:cNvSpPr/>
          <p:nvPr/>
        </p:nvSpPr>
        <p:spPr>
          <a:xfrm>
            <a:off x="0" y="4610971"/>
            <a:ext cx="6858000" cy="553067"/>
          </a:xfrm>
          <a:prstGeom prst="rect">
            <a:avLst/>
          </a:prstGeom>
          <a:solidFill>
            <a:srgbClr val="B3DF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a:solidFill>
                <a:schemeClr val="tx1"/>
              </a:solidFill>
            </a:endParaRPr>
          </a:p>
        </p:txBody>
      </p:sp>
      <p:sp>
        <p:nvSpPr>
          <p:cNvPr id="16" name="Rektangel 15">
            <a:extLst>
              <a:ext uri="{FF2B5EF4-FFF2-40B4-BE49-F238E27FC236}">
                <a16:creationId xmlns:a16="http://schemas.microsoft.com/office/drawing/2014/main" xmlns="" id="{DC09DE68-E215-3648-8D89-DEBA1552BA6B}"/>
              </a:ext>
            </a:extLst>
          </p:cNvPr>
          <p:cNvSpPr/>
          <p:nvPr/>
        </p:nvSpPr>
        <p:spPr>
          <a:xfrm>
            <a:off x="0" y="4731990"/>
            <a:ext cx="6858000" cy="288032"/>
          </a:xfrm>
          <a:prstGeom prst="rect">
            <a:avLst/>
          </a:prstGeom>
          <a:solidFill>
            <a:srgbClr val="F2BF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a:solidFill>
                <a:schemeClr val="tx1"/>
              </a:solidFill>
            </a:endParaRPr>
          </a:p>
        </p:txBody>
      </p:sp>
      <p:pic>
        <p:nvPicPr>
          <p:cNvPr id="56" name="Billede 55">
            <a:extLst>
              <a:ext uri="{FF2B5EF4-FFF2-40B4-BE49-F238E27FC236}">
                <a16:creationId xmlns:a16="http://schemas.microsoft.com/office/drawing/2014/main" xmlns="" id="{EF8B70F2-2DCA-2B49-AF1E-B6DD5FFF38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23" y="4519728"/>
            <a:ext cx="1254941" cy="573957"/>
          </a:xfrm>
          <a:prstGeom prst="rect">
            <a:avLst/>
          </a:prstGeom>
        </p:spPr>
      </p:pic>
      <p:pic>
        <p:nvPicPr>
          <p:cNvPr id="57" name="Billede 56">
            <a:extLst>
              <a:ext uri="{FF2B5EF4-FFF2-40B4-BE49-F238E27FC236}">
                <a16:creationId xmlns:a16="http://schemas.microsoft.com/office/drawing/2014/main" xmlns="" id="{AD09A346-16D1-E243-99A1-B07E5C3C04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4787" y="4693441"/>
            <a:ext cx="1176291" cy="450059"/>
          </a:xfrm>
          <a:prstGeom prst="rect">
            <a:avLst/>
          </a:prstGeom>
        </p:spPr>
      </p:pic>
    </p:spTree>
    <p:extLst>
      <p:ext uri="{BB962C8B-B14F-4D97-AF65-F5344CB8AC3E}">
        <p14:creationId xmlns:p14="http://schemas.microsoft.com/office/powerpoint/2010/main" val="1629145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nts Slide Master">
  <a:themeElements>
    <a:clrScheme name="ALLPPT-COLOR-A17">
      <a:dk1>
        <a:sysClr val="windowText" lastClr="000000"/>
      </a:dk1>
      <a:lt1>
        <a:sysClr val="window" lastClr="FFFFFF"/>
      </a:lt1>
      <a:dk2>
        <a:srgbClr val="1F497D"/>
      </a:dk2>
      <a:lt2>
        <a:srgbClr val="EEECE1"/>
      </a:lt2>
      <a:accent1>
        <a:srgbClr val="FFCE29"/>
      </a:accent1>
      <a:accent2>
        <a:srgbClr val="F2BF27"/>
      </a:accent2>
      <a:accent3>
        <a:srgbClr val="ED1C24"/>
      </a:accent3>
      <a:accent4>
        <a:srgbClr val="FFCE29"/>
      </a:accent4>
      <a:accent5>
        <a:srgbClr val="F2BF27"/>
      </a:accent5>
      <a:accent6>
        <a:srgbClr val="ED1C24"/>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75000"/>
            <a:lumOff val="25000"/>
          </a:schemeClr>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Section Break Slide Master">
  <a:themeElements>
    <a:clrScheme name="ALLPPT-COLOR-A17">
      <a:dk1>
        <a:sysClr val="windowText" lastClr="000000"/>
      </a:dk1>
      <a:lt1>
        <a:sysClr val="window" lastClr="FFFFFF"/>
      </a:lt1>
      <a:dk2>
        <a:srgbClr val="1F497D"/>
      </a:dk2>
      <a:lt2>
        <a:srgbClr val="EEECE1"/>
      </a:lt2>
      <a:accent1>
        <a:srgbClr val="FFCE29"/>
      </a:accent1>
      <a:accent2>
        <a:srgbClr val="F2BF27"/>
      </a:accent2>
      <a:accent3>
        <a:srgbClr val="ED1C24"/>
      </a:accent3>
      <a:accent4>
        <a:srgbClr val="FFCE29"/>
      </a:accent4>
      <a:accent5>
        <a:srgbClr val="F2BF27"/>
      </a:accent5>
      <a:accent6>
        <a:srgbClr val="ED1C24"/>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2560</TotalTime>
  <Words>1892</Words>
  <Application>Microsoft Macintosh PowerPoint</Application>
  <PresentationFormat>Brugerdefineret</PresentationFormat>
  <Paragraphs>186</Paragraphs>
  <Slides>9</Slides>
  <Notes>9</Notes>
  <HiddenSlides>0</HiddenSlides>
  <MMClips>1</MMClips>
  <ScaleCrop>false</ScaleCrop>
  <HeadingPairs>
    <vt:vector size="6" baseType="variant">
      <vt:variant>
        <vt:lpstr>Benyttede skrifttyper</vt:lpstr>
      </vt:variant>
      <vt:variant>
        <vt:i4>7</vt:i4>
      </vt:variant>
      <vt:variant>
        <vt:lpstr>Tema</vt:lpstr>
      </vt:variant>
      <vt:variant>
        <vt:i4>2</vt:i4>
      </vt:variant>
      <vt:variant>
        <vt:lpstr>Slidetitler</vt:lpstr>
      </vt:variant>
      <vt:variant>
        <vt:i4>9</vt:i4>
      </vt:variant>
    </vt:vector>
  </HeadingPairs>
  <TitlesOfParts>
    <vt:vector size="18" baseType="lpstr">
      <vt:lpstr>Arial</vt:lpstr>
      <vt:lpstr>Arial Unicode MS</vt:lpstr>
      <vt:lpstr>Calibri</vt:lpstr>
      <vt:lpstr>Lucida Sans</vt:lpstr>
      <vt:lpstr>ＭＳ Ｐゴシック</vt:lpstr>
      <vt:lpstr>Wingdings</vt:lpstr>
      <vt:lpstr>맑은 고딕</vt:lpstr>
      <vt:lpstr>Contents Slide Master</vt:lpstr>
      <vt:lpstr>Section Break Slide Master</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Microsoft</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mikkel@dahlqvistkommunikation.dk</cp:lastModifiedBy>
  <cp:revision>137</cp:revision>
  <cp:lastPrinted>2019-03-12T09:20:31Z</cp:lastPrinted>
  <dcterms:created xsi:type="dcterms:W3CDTF">2016-12-05T23:26:54Z</dcterms:created>
  <dcterms:modified xsi:type="dcterms:W3CDTF">2019-03-17T11:15:40Z</dcterms:modified>
</cp:coreProperties>
</file>